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0ED-729E-402D-8B5B-C7B6D8A71A9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D559-43F8-4C1C-A92B-85D3F46AFEAB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Florennes (14 03 19 et 02 04 19)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402-DE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402-DE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314-WJP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402-DE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lorennes-190402-DE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Florennes (14 03 19 et 02 04 19)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Ordyno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Florennes (14 03 19 et 02 04 19)</dc:title>
  <dc:creator>Roland DE SMET</dc:creator>
  <cp:lastModifiedBy>Roland DE SMET</cp:lastModifiedBy>
  <cp:revision>1</cp:revision>
  <dcterms:created xsi:type="dcterms:W3CDTF">2019-10-01T10:10:41Z</dcterms:created>
  <dcterms:modified xsi:type="dcterms:W3CDTF">2019-10-01T10:12:06Z</dcterms:modified>
</cp:coreProperties>
</file>