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A1CB5C-7309-FBB5-7587-197EB26BD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8D5FF3B-BA79-D6CF-BD29-77C15885E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91DFCD-D863-0535-241F-23E2F036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ECBDF0-C943-2207-33F9-F8F87C1D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4483E7-5341-DC82-0903-A617E1A1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42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AB6282-E47A-4073-3545-D9A2F95B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B5FD32-6101-11A1-91EB-DAF4DF52F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74B3D1-04F9-12AE-BC9F-913D947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68D204-5E2A-92A0-49A3-D060544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C8368E-3989-39A9-EA1D-E86F0F3C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0240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EF08E48-18D9-9569-A7FD-7C2DC26AF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A8F0A48-3026-C7B7-21FD-50CF8E0FF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0AD2B4-90D0-07C1-2AA7-9CC6C676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BA4938-0C87-4E4C-B5AB-574C0FDE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7EA9C1-D673-5AE7-C7D5-08B78FB7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016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2897E-476A-0EC5-B511-56DE15FA9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98539B-37FC-A9BD-109D-A1EBD0A42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F52FA0-60B4-BFB5-AA1C-143E14D9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809CED-EADD-8A6F-B697-29604429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04C9EC-0932-8D2F-6E7D-4DCDEF0A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075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F899BB-734B-4BAF-EF71-F60EB577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2BC9EC-4AB2-DFA3-14CE-2FDA7AEE5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248210-622F-2263-BC8A-4A0356FD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5E9B95-5E03-08D2-DDD3-D58BCD7A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49CECE-DD20-BD44-DCCF-93FAAB5E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495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4A8A1-2C11-AAF3-3BB8-855CEFAA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785483-ED9B-DBDB-E8D6-BC3C00F52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DAD3BD-B077-103A-598F-58248CEF4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734924-F516-2E95-0801-D21D9119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1AD218-76C4-707F-EDAF-3537198A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E97F94-51C2-BC6B-8ECE-F7902971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126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F9C84E-2090-0B94-56D5-E9C70268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604CAA-DF12-D8C9-8806-2654B85A4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41427A-C598-81B2-22E0-7CF6F0CCA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78E3E5-FC0F-E51E-B449-C4185E6DE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BEA6E4-0D27-BD55-25F9-4AC2D5EF4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F7E787-7417-92D6-2937-34832721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63C303-B3B3-A496-A410-B5E4D9F4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4B30DF-2F0F-4233-0272-79F8F1D5C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094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AC6A3-67BA-C3DD-7E51-F48797F5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FED59E-C332-BF3E-2821-02149218D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CD7758-C1DA-2607-8191-62512010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F56BC2-C49E-4FA8-B6B7-AB63A291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317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FC938F-DA68-BCAB-5A22-EE18FDE70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C3DAEE-80CF-BEBA-7A39-D099DD39F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6C7BE3-98F2-4F4A-1BA2-E2245525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840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08884-7568-107C-2167-9EE7CF8D5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973BAE-8A1C-74FE-5A3F-E615B6BC6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89FE9D-A497-C41C-EA0E-486DA2FDA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536BC9-D035-2AA4-3DE7-0B7103FF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069C5E-B8F0-8180-66B3-F6AD0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8748DB-25D7-CECE-48BC-3C80F87B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999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E5C5C-FB8A-9DA8-D024-E538841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358A24-977A-BF19-F0B4-298A32AD2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5CD13A-9AC1-0300-02C6-FD107D33B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8B2BD7-2DE2-21D1-3F97-9DB4812D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BFA0BC-0EC5-A2DF-5DB9-ACF6A5729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52FC8C-D5F6-47B8-63AC-AD5B7234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457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EAE55D3-0D28-FAB7-D35A-49F9E8CC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BA80B0-6E95-CCF5-D3CF-42A6821EF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5CE4C-18F2-52A1-F814-40A870D07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2F45-3BCE-4DCD-B6EB-1917C562F0CA}" type="datetimeFigureOut">
              <a:rPr lang="fr-BE" smtClean="0"/>
              <a:t>20-04-23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2FEC9F-1C45-D7F4-320A-5F6987F88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88E31A-B357-632D-B4F0-6C84A2A22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7191-94C5-49F3-BC58-B697425E36C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0249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A677C-E7A6-A7EC-0F3D-E1F920E4A5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Aprafs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97473-50EF-38B1-9B72-3C8CE134F3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AG du 23 mars 2023</a:t>
            </a:r>
          </a:p>
          <a:p>
            <a:r>
              <a:rPr lang="fr-BE" dirty="0"/>
              <a:t>Suarlée</a:t>
            </a:r>
          </a:p>
          <a:p>
            <a:r>
              <a:rPr lang="fr-BE" dirty="0"/>
              <a:t>Photos de </a:t>
            </a:r>
            <a:r>
              <a:rPr lang="fr-BE"/>
              <a:t>Béatrice Lefèvre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293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09-Lefèvre Béatrice">
            <a:extLst>
              <a:ext uri="{FF2B5EF4-FFF2-40B4-BE49-F238E27FC236}">
                <a16:creationId xmlns:a16="http://schemas.microsoft.com/office/drawing/2014/main" id="{E26003FE-D25C-32C7-2C37-042A2BED8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46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10-Lefèvre Béatrice">
            <a:extLst>
              <a:ext uri="{FF2B5EF4-FFF2-40B4-BE49-F238E27FC236}">
                <a16:creationId xmlns:a16="http://schemas.microsoft.com/office/drawing/2014/main" id="{9246BA9E-322D-72FA-2E37-16081D51C3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3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11-Lefèvre Béatrice">
            <a:extLst>
              <a:ext uri="{FF2B5EF4-FFF2-40B4-BE49-F238E27FC236}">
                <a16:creationId xmlns:a16="http://schemas.microsoft.com/office/drawing/2014/main" id="{FE02E938-DB67-ECEB-51D1-7635BD63B5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4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12-Lefèvre Béatrice">
            <a:extLst>
              <a:ext uri="{FF2B5EF4-FFF2-40B4-BE49-F238E27FC236}">
                <a16:creationId xmlns:a16="http://schemas.microsoft.com/office/drawing/2014/main" id="{69F610F8-9170-CC3C-B697-BEC06EE701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1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13-Lefèvre Béatrice">
            <a:extLst>
              <a:ext uri="{FF2B5EF4-FFF2-40B4-BE49-F238E27FC236}">
                <a16:creationId xmlns:a16="http://schemas.microsoft.com/office/drawing/2014/main" id="{C9C00DF7-0FC6-02DC-F783-60624B9FCE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9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14-Lefèvre Béatrice">
            <a:extLst>
              <a:ext uri="{FF2B5EF4-FFF2-40B4-BE49-F238E27FC236}">
                <a16:creationId xmlns:a16="http://schemas.microsoft.com/office/drawing/2014/main" id="{F3C07127-4403-428B-7F44-21ED3E989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9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15-Lefèvre Béatrice">
            <a:extLst>
              <a:ext uri="{FF2B5EF4-FFF2-40B4-BE49-F238E27FC236}">
                <a16:creationId xmlns:a16="http://schemas.microsoft.com/office/drawing/2014/main" id="{1E32C394-4872-B8F1-B7BD-74A9736B0B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5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16-Lefèvre Béatrice">
            <a:extLst>
              <a:ext uri="{FF2B5EF4-FFF2-40B4-BE49-F238E27FC236}">
                <a16:creationId xmlns:a16="http://schemas.microsoft.com/office/drawing/2014/main" id="{AAEBF305-EFAF-FC1B-2DB2-D7B796A9A0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3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17-Lefèvre Béatrice">
            <a:extLst>
              <a:ext uri="{FF2B5EF4-FFF2-40B4-BE49-F238E27FC236}">
                <a16:creationId xmlns:a16="http://schemas.microsoft.com/office/drawing/2014/main" id="{F891E40A-6452-44E9-4183-ED89C8441B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4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18-Lefèvre Béatrice">
            <a:extLst>
              <a:ext uri="{FF2B5EF4-FFF2-40B4-BE49-F238E27FC236}">
                <a16:creationId xmlns:a16="http://schemas.microsoft.com/office/drawing/2014/main" id="{8243D6F8-400F-EC6B-BC30-FCAC7720D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2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01-Lefèvre Béatrice">
            <a:extLst>
              <a:ext uri="{FF2B5EF4-FFF2-40B4-BE49-F238E27FC236}">
                <a16:creationId xmlns:a16="http://schemas.microsoft.com/office/drawing/2014/main" id="{75455244-7700-8997-6B81-2374B0D315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04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19-Lefèvre Béatrice">
            <a:extLst>
              <a:ext uri="{FF2B5EF4-FFF2-40B4-BE49-F238E27FC236}">
                <a16:creationId xmlns:a16="http://schemas.microsoft.com/office/drawing/2014/main" id="{090C1FAF-EDC7-64F6-4369-8E68719359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17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20-Lefèvre Béatrice">
            <a:extLst>
              <a:ext uri="{FF2B5EF4-FFF2-40B4-BE49-F238E27FC236}">
                <a16:creationId xmlns:a16="http://schemas.microsoft.com/office/drawing/2014/main" id="{E70E776A-48E7-93B9-00BC-FC3E009CE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62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21-Lefèvre Béatrice">
            <a:extLst>
              <a:ext uri="{FF2B5EF4-FFF2-40B4-BE49-F238E27FC236}">
                <a16:creationId xmlns:a16="http://schemas.microsoft.com/office/drawing/2014/main" id="{4209A59C-C6E1-7606-7D8F-8278EC108F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24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22-Lefèvre Béatrice">
            <a:extLst>
              <a:ext uri="{FF2B5EF4-FFF2-40B4-BE49-F238E27FC236}">
                <a16:creationId xmlns:a16="http://schemas.microsoft.com/office/drawing/2014/main" id="{B132A2B8-FF70-971E-9FF9-A42F4FD9A0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82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23-Lefèvre Béatrice">
            <a:extLst>
              <a:ext uri="{FF2B5EF4-FFF2-40B4-BE49-F238E27FC236}">
                <a16:creationId xmlns:a16="http://schemas.microsoft.com/office/drawing/2014/main" id="{0DA98959-8187-BEFD-35D8-810470C266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6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02-Lefèvre Béatrice">
            <a:extLst>
              <a:ext uri="{FF2B5EF4-FFF2-40B4-BE49-F238E27FC236}">
                <a16:creationId xmlns:a16="http://schemas.microsoft.com/office/drawing/2014/main" id="{EB1E2C1D-0EFE-1322-4E2F-9F755C192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4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03-Lefèvre Béatrice">
            <a:extLst>
              <a:ext uri="{FF2B5EF4-FFF2-40B4-BE49-F238E27FC236}">
                <a16:creationId xmlns:a16="http://schemas.microsoft.com/office/drawing/2014/main" id="{D07AAA43-B1A3-5FF0-4203-1FC0410F71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04-Lefèvre Béatrice">
            <a:extLst>
              <a:ext uri="{FF2B5EF4-FFF2-40B4-BE49-F238E27FC236}">
                <a16:creationId xmlns:a16="http://schemas.microsoft.com/office/drawing/2014/main" id="{78F8B4B7-6213-CB0B-AA36-9DF7B6823E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05-Lefèvre Béatrice">
            <a:extLst>
              <a:ext uri="{FF2B5EF4-FFF2-40B4-BE49-F238E27FC236}">
                <a16:creationId xmlns:a16="http://schemas.microsoft.com/office/drawing/2014/main" id="{D7266345-F50D-BC2F-2DFA-4782D781E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7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06-Lefèvre Béatrice">
            <a:extLst>
              <a:ext uri="{FF2B5EF4-FFF2-40B4-BE49-F238E27FC236}">
                <a16:creationId xmlns:a16="http://schemas.microsoft.com/office/drawing/2014/main" id="{DF689130-8782-4D4E-96D3-442A04921C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2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07-Lefèvre Béatrice">
            <a:extLst>
              <a:ext uri="{FF2B5EF4-FFF2-40B4-BE49-F238E27FC236}">
                <a16:creationId xmlns:a16="http://schemas.microsoft.com/office/drawing/2014/main" id="{63A172EB-E893-5A89-3ADA-CD3C0715B2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5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PRAFS-230323_08-Lefèvre Béatrice">
            <a:extLst>
              <a:ext uri="{FF2B5EF4-FFF2-40B4-BE49-F238E27FC236}">
                <a16:creationId xmlns:a16="http://schemas.microsoft.com/office/drawing/2014/main" id="{E0843A41-5BBA-36A0-BB54-5A9D8E97FE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570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Grand écran</PresentationFormat>
  <Paragraphs>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Aprafs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Aprafs</dc:title>
  <dc:creator>Guy</dc:creator>
  <cp:lastModifiedBy>Guy</cp:lastModifiedBy>
  <cp:revision>1</cp:revision>
  <dcterms:created xsi:type="dcterms:W3CDTF">2023-04-20T09:34:07Z</dcterms:created>
  <dcterms:modified xsi:type="dcterms:W3CDTF">2023-04-20T09:34:44Z</dcterms:modified>
</cp:coreProperties>
</file>