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3" r:id="rId1"/>
  </p:sldMasterIdLst>
  <p:notesMasterIdLst>
    <p:notesMasterId r:id="rId110"/>
  </p:notesMasterIdLst>
  <p:sldIdLst>
    <p:sldId id="271" r:id="rId2"/>
    <p:sldId id="273" r:id="rId3"/>
    <p:sldId id="272" r:id="rId4"/>
    <p:sldId id="256" r:id="rId5"/>
    <p:sldId id="258" r:id="rId6"/>
    <p:sldId id="265" r:id="rId7"/>
    <p:sldId id="266" r:id="rId8"/>
    <p:sldId id="257" r:id="rId9"/>
    <p:sldId id="267" r:id="rId10"/>
    <p:sldId id="260" r:id="rId11"/>
    <p:sldId id="261" r:id="rId12"/>
    <p:sldId id="268" r:id="rId13"/>
    <p:sldId id="263" r:id="rId14"/>
    <p:sldId id="264" r:id="rId15"/>
    <p:sldId id="270" r:id="rId16"/>
    <p:sldId id="269" r:id="rId17"/>
    <p:sldId id="274" r:id="rId18"/>
    <p:sldId id="276" r:id="rId19"/>
    <p:sldId id="277" r:id="rId20"/>
    <p:sldId id="278" r:id="rId21"/>
    <p:sldId id="279" r:id="rId22"/>
    <p:sldId id="372" r:id="rId23"/>
    <p:sldId id="280" r:id="rId24"/>
    <p:sldId id="275" r:id="rId25"/>
    <p:sldId id="283" r:id="rId26"/>
    <p:sldId id="284" r:id="rId27"/>
    <p:sldId id="286" r:id="rId28"/>
    <p:sldId id="285" r:id="rId29"/>
    <p:sldId id="288" r:id="rId30"/>
    <p:sldId id="291" r:id="rId31"/>
    <p:sldId id="292" r:id="rId32"/>
    <p:sldId id="289" r:id="rId33"/>
    <p:sldId id="293" r:id="rId34"/>
    <p:sldId id="290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8" r:id="rId49"/>
    <p:sldId id="309" r:id="rId50"/>
    <p:sldId id="307" r:id="rId51"/>
    <p:sldId id="310" r:id="rId52"/>
    <p:sldId id="313" r:id="rId53"/>
    <p:sldId id="315" r:id="rId54"/>
    <p:sldId id="314" r:id="rId55"/>
    <p:sldId id="317" r:id="rId56"/>
    <p:sldId id="318" r:id="rId57"/>
    <p:sldId id="321" r:id="rId58"/>
    <p:sldId id="322" r:id="rId59"/>
    <p:sldId id="320" r:id="rId60"/>
    <p:sldId id="319" r:id="rId61"/>
    <p:sldId id="324" r:id="rId62"/>
    <p:sldId id="323" r:id="rId63"/>
    <p:sldId id="326" r:id="rId64"/>
    <p:sldId id="327" r:id="rId65"/>
    <p:sldId id="329" r:id="rId66"/>
    <p:sldId id="325" r:id="rId67"/>
    <p:sldId id="330" r:id="rId68"/>
    <p:sldId id="333" r:id="rId69"/>
    <p:sldId id="332" r:id="rId70"/>
    <p:sldId id="334" r:id="rId71"/>
    <p:sldId id="335" r:id="rId72"/>
    <p:sldId id="337" r:id="rId73"/>
    <p:sldId id="336" r:id="rId74"/>
    <p:sldId id="338" r:id="rId75"/>
    <p:sldId id="340" r:id="rId76"/>
    <p:sldId id="342" r:id="rId77"/>
    <p:sldId id="339" r:id="rId78"/>
    <p:sldId id="343" r:id="rId79"/>
    <p:sldId id="341" r:id="rId80"/>
    <p:sldId id="344" r:id="rId81"/>
    <p:sldId id="346" r:id="rId82"/>
    <p:sldId id="348" r:id="rId83"/>
    <p:sldId id="349" r:id="rId84"/>
    <p:sldId id="347" r:id="rId85"/>
    <p:sldId id="350" r:id="rId86"/>
    <p:sldId id="374" r:id="rId87"/>
    <p:sldId id="352" r:id="rId88"/>
    <p:sldId id="353" r:id="rId89"/>
    <p:sldId id="359" r:id="rId90"/>
    <p:sldId id="351" r:id="rId91"/>
    <p:sldId id="360" r:id="rId92"/>
    <p:sldId id="361" r:id="rId93"/>
    <p:sldId id="362" r:id="rId94"/>
    <p:sldId id="363" r:id="rId95"/>
    <p:sldId id="364" r:id="rId96"/>
    <p:sldId id="354" r:id="rId97"/>
    <p:sldId id="373" r:id="rId98"/>
    <p:sldId id="355" r:id="rId99"/>
    <p:sldId id="356" r:id="rId100"/>
    <p:sldId id="365" r:id="rId101"/>
    <p:sldId id="358" r:id="rId102"/>
    <p:sldId id="367" r:id="rId103"/>
    <p:sldId id="357" r:id="rId104"/>
    <p:sldId id="366" r:id="rId105"/>
    <p:sldId id="368" r:id="rId106"/>
    <p:sldId id="369" r:id="rId107"/>
    <p:sldId id="370" r:id="rId108"/>
    <p:sldId id="371" r:id="rId10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3" d="100"/>
          <a:sy n="133" d="100"/>
        </p:scale>
        <p:origin x="-1810" y="-6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39B51-5121-884C-B3ED-64AA758DAD57}" type="datetimeFigureOut">
              <a:rPr lang="fr-FR" smtClean="0"/>
              <a:pPr/>
              <a:t>11/03/2022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F3E46-D12F-D54F-A615-D1D884CB635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505845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19B69-ABAD-EB46-9E10-FE3341884A74}" type="datetimeFigureOut">
              <a:rPr lang="fr-FR" smtClean="0"/>
              <a:pPr/>
              <a:t>11/03/2022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33D08-5D48-6849-9F95-DA05C053B55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82931260"/>
      </p:ext>
    </p:extLst>
  </p:cSld>
  <p:clrMapOvr>
    <a:masterClrMapping/>
  </p:clrMapOvr>
  <p:transition advClick="0" advTm="6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19B69-ABAD-EB46-9E10-FE3341884A74}" type="datetimeFigureOut">
              <a:rPr lang="fr-FR" smtClean="0"/>
              <a:pPr/>
              <a:t>11/03/2022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33D08-5D48-6849-9F95-DA05C053B55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788846848"/>
      </p:ext>
    </p:extLst>
  </p:cSld>
  <p:clrMapOvr>
    <a:masterClrMapping/>
  </p:clrMapOvr>
  <p:transition advClick="0" advTm="6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19B69-ABAD-EB46-9E10-FE3341884A74}" type="datetimeFigureOut">
              <a:rPr lang="fr-FR" smtClean="0"/>
              <a:pPr/>
              <a:t>11/03/2022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33D08-5D48-6849-9F95-DA05C053B55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967975850"/>
      </p:ext>
    </p:extLst>
  </p:cSld>
  <p:clrMapOvr>
    <a:masterClrMapping/>
  </p:clrMapOvr>
  <p:transition advClick="0" advTm="6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19B69-ABAD-EB46-9E10-FE3341884A74}" type="datetimeFigureOut">
              <a:rPr lang="fr-FR" smtClean="0"/>
              <a:pPr/>
              <a:t>11/03/2022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33D08-5D48-6849-9F95-DA05C053B55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286322856"/>
      </p:ext>
    </p:extLst>
  </p:cSld>
  <p:clrMapOvr>
    <a:masterClrMapping/>
  </p:clrMapOvr>
  <p:transition advClick="0" advTm="6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19B69-ABAD-EB46-9E10-FE3341884A74}" type="datetimeFigureOut">
              <a:rPr lang="fr-FR" smtClean="0"/>
              <a:pPr/>
              <a:t>11/03/2022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33D08-5D48-6849-9F95-DA05C053B55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160104079"/>
      </p:ext>
    </p:extLst>
  </p:cSld>
  <p:clrMapOvr>
    <a:masterClrMapping/>
  </p:clrMapOvr>
  <p:transition advClick="0" advTm="6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19B69-ABAD-EB46-9E10-FE3341884A74}" type="datetimeFigureOut">
              <a:rPr lang="fr-FR" smtClean="0"/>
              <a:pPr/>
              <a:t>11/03/2022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33D08-5D48-6849-9F95-DA05C053B55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137747890"/>
      </p:ext>
    </p:extLst>
  </p:cSld>
  <p:clrMapOvr>
    <a:masterClrMapping/>
  </p:clrMapOvr>
  <p:transition advClick="0" advTm="6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19B69-ABAD-EB46-9E10-FE3341884A74}" type="datetimeFigureOut">
              <a:rPr lang="fr-FR" smtClean="0"/>
              <a:pPr/>
              <a:t>11/03/2022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33D08-5D48-6849-9F95-DA05C053B55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264001756"/>
      </p:ext>
    </p:extLst>
  </p:cSld>
  <p:clrMapOvr>
    <a:masterClrMapping/>
  </p:clrMapOvr>
  <p:transition advClick="0" advTm="6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19B69-ABAD-EB46-9E10-FE3341884A74}" type="datetimeFigureOut">
              <a:rPr lang="fr-FR" smtClean="0"/>
              <a:pPr/>
              <a:t>11/03/2022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33D08-5D48-6849-9F95-DA05C053B55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323583743"/>
      </p:ext>
    </p:extLst>
  </p:cSld>
  <p:clrMapOvr>
    <a:masterClrMapping/>
  </p:clrMapOvr>
  <p:transition advClick="0" advTm="6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19B69-ABAD-EB46-9E10-FE3341884A74}" type="datetimeFigureOut">
              <a:rPr lang="fr-FR" smtClean="0"/>
              <a:pPr/>
              <a:t>11/03/2022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33D08-5D48-6849-9F95-DA05C053B55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98260607"/>
      </p:ext>
    </p:extLst>
  </p:cSld>
  <p:clrMapOvr>
    <a:masterClrMapping/>
  </p:clrMapOvr>
  <p:transition advClick="0" advTm="6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19B69-ABAD-EB46-9E10-FE3341884A74}" type="datetimeFigureOut">
              <a:rPr lang="fr-FR" smtClean="0"/>
              <a:pPr/>
              <a:t>11/03/2022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33D08-5D48-6849-9F95-DA05C053B55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168174808"/>
      </p:ext>
    </p:extLst>
  </p:cSld>
  <p:clrMapOvr>
    <a:masterClrMapping/>
  </p:clrMapOvr>
  <p:transition advClick="0" advTm="6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19B69-ABAD-EB46-9E10-FE3341884A74}" type="datetimeFigureOut">
              <a:rPr lang="fr-FR" smtClean="0"/>
              <a:pPr/>
              <a:t>11/03/2022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33D08-5D48-6849-9F95-DA05C053B55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296627252"/>
      </p:ext>
    </p:extLst>
  </p:cSld>
  <p:clrMapOvr>
    <a:masterClrMapping/>
  </p:clrMapOvr>
  <p:transition advClick="0" advTm="6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19B69-ABAD-EB46-9E10-FE3341884A74}" type="datetimeFigureOut">
              <a:rPr lang="fr-FR" smtClean="0"/>
              <a:pPr/>
              <a:t>11/03/2022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33D08-5D48-6849-9F95-DA05C053B55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986120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ransition advClick="0" advTm="6000">
    <p:dissolv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724244"/>
            <a:ext cx="8229600" cy="540191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4000" dirty="0" smtClean="0">
                <a:latin typeface="Monotype Corsiva"/>
                <a:cs typeface="Monotype Corsiva"/>
              </a:rPr>
              <a:t>Septembre 2021</a:t>
            </a:r>
          </a:p>
          <a:p>
            <a:pPr marL="0" indent="0" algn="ctr">
              <a:buNone/>
            </a:pPr>
            <a:endParaRPr lang="fr-FR" sz="4000" dirty="0">
              <a:latin typeface="Monotype Corsiva"/>
              <a:cs typeface="Monotype Corsiva"/>
            </a:endParaRPr>
          </a:p>
          <a:p>
            <a:pPr marL="0" indent="0" algn="ctr">
              <a:buNone/>
            </a:pPr>
            <a:r>
              <a:rPr lang="fr-FR" sz="4000" dirty="0" smtClean="0">
                <a:latin typeface="Monotype Corsiva"/>
                <a:cs typeface="Monotype Corsiva"/>
              </a:rPr>
              <a:t>Partons à la découverte de </a:t>
            </a:r>
          </a:p>
          <a:p>
            <a:pPr marL="0" indent="0" algn="ctr">
              <a:buNone/>
            </a:pPr>
            <a:endParaRPr lang="fr-FR" sz="4000" dirty="0">
              <a:latin typeface="Monotype Corsiva"/>
              <a:cs typeface="Monotype Corsiva"/>
            </a:endParaRPr>
          </a:p>
          <a:p>
            <a:pPr marL="0" indent="0" algn="ctr">
              <a:buNone/>
            </a:pPr>
            <a:r>
              <a:rPr lang="fr-FR" sz="4000" dirty="0" smtClean="0">
                <a:latin typeface="Monotype Corsiva"/>
                <a:cs typeface="Monotype Corsiva"/>
              </a:rPr>
              <a:t>l’EURE</a:t>
            </a:r>
          </a:p>
          <a:p>
            <a:pPr marL="0" indent="0" algn="ctr">
              <a:buNone/>
            </a:pPr>
            <a:endParaRPr lang="fr-FR" sz="4000" dirty="0">
              <a:latin typeface="Monotype Corsiva"/>
              <a:cs typeface="Monotype Corsiva"/>
            </a:endParaRPr>
          </a:p>
          <a:p>
            <a:pPr marL="0" indent="0" algn="ctr">
              <a:buNone/>
            </a:pPr>
            <a:r>
              <a:rPr lang="fr-FR" sz="4000" dirty="0">
                <a:latin typeface="Monotype Corsiva"/>
                <a:cs typeface="Monotype Corsiva"/>
              </a:rPr>
              <a:t>e</a:t>
            </a:r>
            <a:r>
              <a:rPr lang="fr-FR" sz="4000" dirty="0" smtClean="0">
                <a:latin typeface="Monotype Corsiva"/>
                <a:cs typeface="Monotype Corsiva"/>
              </a:rPr>
              <a:t>n Normandie</a:t>
            </a:r>
            <a:endParaRPr lang="fr-FR" sz="4000" dirty="0">
              <a:latin typeface="Monotype Corsiva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9848120"/>
      </p:ext>
    </p:extLst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3645_2_pro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73" b="8773"/>
          <a:stretch>
            <a:fillRect/>
          </a:stretch>
        </p:blipFill>
        <p:spPr>
          <a:xfrm>
            <a:off x="186603" y="1081406"/>
            <a:ext cx="8830175" cy="5044758"/>
          </a:xfrm>
        </p:spPr>
      </p:pic>
    </p:spTree>
    <p:extLst>
      <p:ext uri="{BB962C8B-B14F-4D97-AF65-F5344CB8AC3E}">
        <p14:creationId xmlns:p14="http://schemas.microsoft.com/office/powerpoint/2010/main" xmlns="" val="3257881040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3921_2_pro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640" r="-10640"/>
          <a:stretch>
            <a:fillRect/>
          </a:stretch>
        </p:blipFill>
        <p:spPr>
          <a:xfrm>
            <a:off x="-344749" y="792661"/>
            <a:ext cx="9980619" cy="5488956"/>
          </a:xfrm>
        </p:spPr>
      </p:pic>
    </p:spTree>
    <p:extLst>
      <p:ext uri="{BB962C8B-B14F-4D97-AF65-F5344CB8AC3E}">
        <p14:creationId xmlns:p14="http://schemas.microsoft.com/office/powerpoint/2010/main" xmlns="" val="2452386932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3920_2_pro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640" r="-10640"/>
          <a:stretch>
            <a:fillRect/>
          </a:stretch>
        </p:blipFill>
        <p:spPr>
          <a:xfrm>
            <a:off x="-344749" y="647765"/>
            <a:ext cx="9965122" cy="5480433"/>
          </a:xfrm>
        </p:spPr>
      </p:pic>
    </p:spTree>
    <p:extLst>
      <p:ext uri="{BB962C8B-B14F-4D97-AF65-F5344CB8AC3E}">
        <p14:creationId xmlns:p14="http://schemas.microsoft.com/office/powerpoint/2010/main" xmlns="" val="945274314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3939_2_pro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271" r="-3271"/>
          <a:stretch>
            <a:fillRect/>
          </a:stretch>
        </p:blipFill>
        <p:spPr>
          <a:xfrm>
            <a:off x="-50293" y="860846"/>
            <a:ext cx="9314212" cy="5122458"/>
          </a:xfrm>
        </p:spPr>
      </p:pic>
    </p:spTree>
    <p:extLst>
      <p:ext uri="{BB962C8B-B14F-4D97-AF65-F5344CB8AC3E}">
        <p14:creationId xmlns:p14="http://schemas.microsoft.com/office/powerpoint/2010/main" xmlns="" val="2708951774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ed818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649" r="-2649"/>
          <a:stretch>
            <a:fillRect/>
          </a:stretch>
        </p:blipFill>
        <p:spPr>
          <a:xfrm>
            <a:off x="1" y="997218"/>
            <a:ext cx="9108868" cy="5009526"/>
          </a:xfrm>
        </p:spPr>
      </p:pic>
    </p:spTree>
    <p:extLst>
      <p:ext uri="{BB962C8B-B14F-4D97-AF65-F5344CB8AC3E}">
        <p14:creationId xmlns:p14="http://schemas.microsoft.com/office/powerpoint/2010/main" xmlns="" val="2307619737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3929_2_pro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73" b="8773"/>
          <a:stretch>
            <a:fillRect/>
          </a:stretch>
        </p:blipFill>
        <p:spPr>
          <a:xfrm>
            <a:off x="457200" y="1097329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xmlns="" val="3179841330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3949_2_pro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73" b="8773"/>
          <a:stretch>
            <a:fillRect/>
          </a:stretch>
        </p:blipFill>
        <p:spPr>
          <a:xfrm>
            <a:off x="457200" y="1259271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xmlns="" val="2686449918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3962_2_pro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640" r="-10640"/>
          <a:stretch>
            <a:fillRect/>
          </a:stretch>
        </p:blipFill>
        <p:spPr>
          <a:xfrm>
            <a:off x="-344751" y="758567"/>
            <a:ext cx="9949626" cy="5471911"/>
          </a:xfrm>
        </p:spPr>
      </p:pic>
    </p:spTree>
    <p:extLst>
      <p:ext uri="{BB962C8B-B14F-4D97-AF65-F5344CB8AC3E}">
        <p14:creationId xmlns:p14="http://schemas.microsoft.com/office/powerpoint/2010/main" xmlns="" val="2970833427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3973_2_pro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640" r="-10640"/>
          <a:stretch>
            <a:fillRect/>
          </a:stretch>
        </p:blipFill>
        <p:spPr>
          <a:xfrm>
            <a:off x="-375747" y="639242"/>
            <a:ext cx="9976919" cy="5486921"/>
          </a:xfrm>
        </p:spPr>
      </p:pic>
    </p:spTree>
    <p:extLst>
      <p:ext uri="{BB962C8B-B14F-4D97-AF65-F5344CB8AC3E}">
        <p14:creationId xmlns:p14="http://schemas.microsoft.com/office/powerpoint/2010/main" xmlns="" val="2840553317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468778"/>
            <a:ext cx="8229600" cy="60429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4000" dirty="0" smtClean="0"/>
              <a:t>Après ce voyage découverte, joignez-vous à nous pour notre escapade en Bourgogne du lundi 26 septembre au jeudi 29 septembre 2022.</a:t>
            </a:r>
          </a:p>
          <a:p>
            <a:pPr marL="0" indent="0">
              <a:buNone/>
            </a:pPr>
            <a:endParaRPr lang="fr-FR" sz="3600" dirty="0"/>
          </a:p>
          <a:p>
            <a:pPr marL="0" indent="0">
              <a:buNone/>
            </a:pPr>
            <a:r>
              <a:rPr lang="fr-FR" sz="4000" dirty="0" smtClean="0"/>
              <a:t>Programme alléchant, bonnes tables et ambiance conviviale assurés.</a:t>
            </a:r>
          </a:p>
          <a:p>
            <a:pPr marL="0" indent="0">
              <a:buNone/>
            </a:pPr>
            <a:endParaRPr lang="fr-FR" sz="3600" dirty="0"/>
          </a:p>
          <a:p>
            <a:pPr marL="0" indent="0">
              <a:buNone/>
            </a:pPr>
            <a:r>
              <a:rPr lang="fr-FR" sz="4000" dirty="0" smtClean="0"/>
              <a:t>Inscrivez-vous vite !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xmlns="" val="1365908316"/>
      </p:ext>
    </p:extLst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3648_2_pro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73" b="8773"/>
          <a:stretch>
            <a:fillRect/>
          </a:stretch>
        </p:blipFill>
        <p:spPr>
          <a:xfrm>
            <a:off x="186601" y="1041721"/>
            <a:ext cx="8812135" cy="4846335"/>
          </a:xfrm>
        </p:spPr>
      </p:pic>
    </p:spTree>
    <p:extLst>
      <p:ext uri="{BB962C8B-B14F-4D97-AF65-F5344CB8AC3E}">
        <p14:creationId xmlns:p14="http://schemas.microsoft.com/office/powerpoint/2010/main" xmlns="" val="1841779904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ed14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13" b="8713"/>
          <a:stretch>
            <a:fillRect/>
          </a:stretch>
        </p:blipFill>
        <p:spPr>
          <a:xfrm>
            <a:off x="241623" y="1101248"/>
            <a:ext cx="8776053" cy="4826491"/>
          </a:xfrm>
        </p:spPr>
      </p:pic>
    </p:spTree>
    <p:extLst>
      <p:ext uri="{BB962C8B-B14F-4D97-AF65-F5344CB8AC3E}">
        <p14:creationId xmlns:p14="http://schemas.microsoft.com/office/powerpoint/2010/main" xmlns="" val="1140508136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3653_2_pro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73" b="8773"/>
          <a:stretch>
            <a:fillRect/>
          </a:stretch>
        </p:blipFill>
        <p:spPr>
          <a:xfrm>
            <a:off x="222683" y="1041722"/>
            <a:ext cx="8758013" cy="4816570"/>
          </a:xfrm>
        </p:spPr>
      </p:pic>
    </p:spTree>
    <p:extLst>
      <p:ext uri="{BB962C8B-B14F-4D97-AF65-F5344CB8AC3E}">
        <p14:creationId xmlns:p14="http://schemas.microsoft.com/office/powerpoint/2010/main" xmlns="" val="2129664888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Où l’on se trompe de chemin</a:t>
            </a:r>
            <a:r>
              <a:rPr lang="is-IS" dirty="0" smtClean="0"/>
              <a:t>…</a:t>
            </a:r>
            <a:endParaRPr lang="fr-FR" dirty="0"/>
          </a:p>
        </p:txBody>
      </p:sp>
      <p:pic>
        <p:nvPicPr>
          <p:cNvPr id="4" name="Espace réservé du contenu 3" descr="3656_2_pro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73" b="87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3955256125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036461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Nous arrivons à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b="1" dirty="0" smtClean="0"/>
              <a:t>BEAUVAIS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xmlns="" val="1342254848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3664_2_pro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73" b="8773"/>
          <a:stretch>
            <a:fillRect/>
          </a:stretch>
        </p:blipFill>
        <p:spPr>
          <a:xfrm>
            <a:off x="222681" y="1121090"/>
            <a:ext cx="8703897" cy="4786808"/>
          </a:xfrm>
        </p:spPr>
      </p:pic>
    </p:spTree>
    <p:extLst>
      <p:ext uri="{BB962C8B-B14F-4D97-AF65-F5344CB8AC3E}">
        <p14:creationId xmlns:p14="http://schemas.microsoft.com/office/powerpoint/2010/main" xmlns="" val="478672450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3667_2_pro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833" b="8833"/>
          <a:stretch>
            <a:fillRect/>
          </a:stretch>
        </p:blipFill>
        <p:spPr>
          <a:xfrm>
            <a:off x="457200" y="1133906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xmlns="" val="3431324934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3676_2_proj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6687" r="-26687"/>
          <a:stretch>
            <a:fillRect/>
          </a:stretch>
        </p:blipFill>
        <p:spPr>
          <a:xfrm>
            <a:off x="-579623" y="267756"/>
            <a:ext cx="6162770" cy="6027165"/>
          </a:xfrm>
        </p:spPr>
      </p:pic>
      <p:pic>
        <p:nvPicPr>
          <p:cNvPr id="8" name="Espace réservé du contenu 7" descr="3675_2_proj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6718" r="-26718"/>
          <a:stretch>
            <a:fillRect/>
          </a:stretch>
        </p:blipFill>
        <p:spPr>
          <a:xfrm>
            <a:off x="3646024" y="267756"/>
            <a:ext cx="6165192" cy="6027165"/>
          </a:xfrm>
        </p:spPr>
      </p:pic>
    </p:spTree>
    <p:extLst>
      <p:ext uri="{BB962C8B-B14F-4D97-AF65-F5344CB8AC3E}">
        <p14:creationId xmlns:p14="http://schemas.microsoft.com/office/powerpoint/2010/main" xmlns="" val="453456920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ed16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250" b="9250"/>
          <a:stretch>
            <a:fillRect/>
          </a:stretch>
        </p:blipFill>
        <p:spPr>
          <a:xfrm>
            <a:off x="240227" y="1048357"/>
            <a:ext cx="8768088" cy="4822111"/>
          </a:xfrm>
        </p:spPr>
      </p:pic>
    </p:spTree>
    <p:extLst>
      <p:ext uri="{BB962C8B-B14F-4D97-AF65-F5344CB8AC3E}">
        <p14:creationId xmlns:p14="http://schemas.microsoft.com/office/powerpoint/2010/main" xmlns="" val="69134015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r-FR" dirty="0" smtClean="0"/>
              <a:t>Une escapade préparée par</a:t>
            </a:r>
          </a:p>
          <a:p>
            <a:pPr marL="0" indent="0" algn="ctr">
              <a:buNone/>
            </a:pPr>
            <a:r>
              <a:rPr lang="fr-FR" dirty="0" smtClean="0"/>
              <a:t>Edmond </a:t>
            </a:r>
            <a:r>
              <a:rPr lang="fr-FR" dirty="0" err="1" smtClean="0"/>
              <a:t>Debouny</a:t>
            </a:r>
            <a:r>
              <a:rPr lang="fr-FR" dirty="0" smtClean="0"/>
              <a:t> et les Voyages Angelina,</a:t>
            </a:r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dirty="0" smtClean="0"/>
              <a:t>Photos de</a:t>
            </a:r>
          </a:p>
          <a:p>
            <a:pPr marL="0" indent="0" algn="ctr">
              <a:buNone/>
            </a:pPr>
            <a:r>
              <a:rPr lang="fr-FR" dirty="0" smtClean="0"/>
              <a:t>Edmond </a:t>
            </a:r>
            <a:r>
              <a:rPr lang="fr-FR" dirty="0" err="1" smtClean="0"/>
              <a:t>Debouny</a:t>
            </a:r>
            <a:endParaRPr lang="fr-FR" dirty="0" smtClean="0"/>
          </a:p>
          <a:p>
            <a:pPr marL="0" indent="0" algn="ctr">
              <a:buNone/>
            </a:pPr>
            <a:r>
              <a:rPr lang="fr-FR" dirty="0" smtClean="0"/>
              <a:t>et</a:t>
            </a:r>
          </a:p>
          <a:p>
            <a:pPr marL="0" indent="0" algn="ctr">
              <a:buNone/>
            </a:pPr>
            <a:r>
              <a:rPr lang="fr-FR" dirty="0" smtClean="0"/>
              <a:t>Maurice GASPAR</a:t>
            </a: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464407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300" advClick="0" advTm="5000">
        <p:dissolve/>
      </p:transition>
    </mc:Choice>
    <mc:Fallback>
      <p:transition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ed16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551" r="-10551"/>
          <a:stretch>
            <a:fillRect/>
          </a:stretch>
        </p:blipFill>
        <p:spPr>
          <a:xfrm>
            <a:off x="-751637" y="392069"/>
            <a:ext cx="10707537" cy="5888733"/>
          </a:xfrm>
        </p:spPr>
      </p:pic>
    </p:spTree>
    <p:extLst>
      <p:ext uri="{BB962C8B-B14F-4D97-AF65-F5344CB8AC3E}">
        <p14:creationId xmlns:p14="http://schemas.microsoft.com/office/powerpoint/2010/main" xmlns="" val="2406941829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ed17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3126" r="-13126"/>
          <a:stretch>
            <a:fillRect/>
          </a:stretch>
        </p:blipFill>
        <p:spPr>
          <a:xfrm>
            <a:off x="-716007" y="630719"/>
            <a:ext cx="10328519" cy="5680288"/>
          </a:xfrm>
        </p:spPr>
      </p:pic>
    </p:spTree>
    <p:extLst>
      <p:ext uri="{BB962C8B-B14F-4D97-AF65-F5344CB8AC3E}">
        <p14:creationId xmlns:p14="http://schemas.microsoft.com/office/powerpoint/2010/main" xmlns="" val="3816624520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r-FR" sz="4000" b="1" dirty="0" smtClean="0"/>
              <a:t>GIVERNY,</a:t>
            </a:r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dirty="0" smtClean="0"/>
              <a:t>Un charmant village dont le cœur bat au rythme d’un grand peintre, représentant du mouvement impressionniste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519154314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Rendez-vous chez Claude Monet</a:t>
            </a:r>
            <a:endParaRPr lang="fr-FR" dirty="0"/>
          </a:p>
        </p:txBody>
      </p:sp>
      <p:pic>
        <p:nvPicPr>
          <p:cNvPr id="4" name="Espace réservé du contenu 3" descr="3745_2_pro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86373" r="-86373"/>
          <a:stretch>
            <a:fillRect/>
          </a:stretch>
        </p:blipFill>
        <p:spPr>
          <a:xfrm>
            <a:off x="112545" y="1600199"/>
            <a:ext cx="8915208" cy="4903021"/>
          </a:xfrm>
        </p:spPr>
      </p:pic>
    </p:spTree>
    <p:extLst>
      <p:ext uri="{BB962C8B-B14F-4D97-AF65-F5344CB8AC3E}">
        <p14:creationId xmlns:p14="http://schemas.microsoft.com/office/powerpoint/2010/main" xmlns="" val="4286399301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jardin des nymphéas</a:t>
            </a:r>
            <a:endParaRPr lang="fr-FR" dirty="0"/>
          </a:p>
        </p:txBody>
      </p:sp>
      <p:pic>
        <p:nvPicPr>
          <p:cNvPr id="4" name="Espace réservé du contenu 3" descr="3681_2_Pro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73" b="87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1380478148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3686_2_pro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73" b="8773"/>
          <a:stretch>
            <a:fillRect/>
          </a:stretch>
        </p:blipFill>
        <p:spPr>
          <a:xfrm>
            <a:off x="457200" y="1029144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xmlns="" val="3472065280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3689_2_pro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73" b="8773"/>
          <a:stretch>
            <a:fillRect/>
          </a:stretch>
        </p:blipFill>
        <p:spPr>
          <a:xfrm>
            <a:off x="257342" y="1108020"/>
            <a:ext cx="8737091" cy="4805064"/>
          </a:xfrm>
        </p:spPr>
      </p:pic>
    </p:spTree>
    <p:extLst>
      <p:ext uri="{BB962C8B-B14F-4D97-AF65-F5344CB8AC3E}">
        <p14:creationId xmlns:p14="http://schemas.microsoft.com/office/powerpoint/2010/main" xmlns="" val="2314330002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ed17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13" b="87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778835280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3692_2_pro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73" b="8773"/>
          <a:stretch>
            <a:fillRect/>
          </a:stretch>
        </p:blipFill>
        <p:spPr>
          <a:xfrm>
            <a:off x="151181" y="937555"/>
            <a:ext cx="8814579" cy="4847679"/>
          </a:xfrm>
        </p:spPr>
      </p:pic>
    </p:spTree>
    <p:extLst>
      <p:ext uri="{BB962C8B-B14F-4D97-AF65-F5344CB8AC3E}">
        <p14:creationId xmlns:p14="http://schemas.microsoft.com/office/powerpoint/2010/main" xmlns="" val="2916739592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muse apparait</a:t>
            </a:r>
            <a:endParaRPr lang="fr-FR" dirty="0"/>
          </a:p>
        </p:txBody>
      </p:sp>
      <p:pic>
        <p:nvPicPr>
          <p:cNvPr id="4" name="Espace réservé du contenu 3" descr="ed18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13" b="87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1225011873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42510"/>
            <a:ext cx="8229600" cy="51836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000" dirty="0" smtClean="0"/>
              <a:t>Première étape en Picardie</a:t>
            </a:r>
          </a:p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b="1" dirty="0" smtClean="0"/>
              <a:t>GERBEROY</a:t>
            </a:r>
            <a:r>
              <a:rPr lang="fr-FR" sz="4000" dirty="0" smtClean="0"/>
              <a:t>,</a:t>
            </a:r>
          </a:p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dirty="0"/>
              <a:t>l</a:t>
            </a:r>
            <a:r>
              <a:rPr lang="fr-FR" sz="4000" dirty="0" smtClean="0"/>
              <a:t>’un des plus beaux villages de</a:t>
            </a:r>
          </a:p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dirty="0" smtClean="0"/>
              <a:t>France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267183035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3695__2_pro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640" r="-10640"/>
          <a:stretch>
            <a:fillRect/>
          </a:stretch>
        </p:blipFill>
        <p:spPr>
          <a:xfrm>
            <a:off x="-700609" y="494347"/>
            <a:ext cx="10616034" cy="5838409"/>
          </a:xfrm>
        </p:spPr>
      </p:pic>
    </p:spTree>
    <p:extLst>
      <p:ext uri="{BB962C8B-B14F-4D97-AF65-F5344CB8AC3E}">
        <p14:creationId xmlns:p14="http://schemas.microsoft.com/office/powerpoint/2010/main" xmlns="" val="2687948266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3712_2_pro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73" b="8773"/>
          <a:stretch>
            <a:fillRect/>
          </a:stretch>
        </p:blipFill>
        <p:spPr>
          <a:xfrm>
            <a:off x="213174" y="1108019"/>
            <a:ext cx="8721594" cy="4796541"/>
          </a:xfrm>
        </p:spPr>
      </p:pic>
    </p:spTree>
    <p:extLst>
      <p:ext uri="{BB962C8B-B14F-4D97-AF65-F5344CB8AC3E}">
        <p14:creationId xmlns:p14="http://schemas.microsoft.com/office/powerpoint/2010/main" xmlns="" val="51305233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ed18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13" b="8713"/>
          <a:stretch>
            <a:fillRect/>
          </a:stretch>
        </p:blipFill>
        <p:spPr>
          <a:xfrm>
            <a:off x="151182" y="1082449"/>
            <a:ext cx="8861074" cy="4873249"/>
          </a:xfrm>
        </p:spPr>
      </p:pic>
    </p:spTree>
    <p:extLst>
      <p:ext uri="{BB962C8B-B14F-4D97-AF65-F5344CB8AC3E}">
        <p14:creationId xmlns:p14="http://schemas.microsoft.com/office/powerpoint/2010/main" xmlns="" val="2013265370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3719_2_pro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640" r="-10640"/>
          <a:stretch>
            <a:fillRect/>
          </a:stretch>
        </p:blipFill>
        <p:spPr>
          <a:xfrm>
            <a:off x="-406741" y="639242"/>
            <a:ext cx="9976919" cy="5486921"/>
          </a:xfrm>
        </p:spPr>
      </p:pic>
    </p:spTree>
    <p:extLst>
      <p:ext uri="{BB962C8B-B14F-4D97-AF65-F5344CB8AC3E}">
        <p14:creationId xmlns:p14="http://schemas.microsoft.com/office/powerpoint/2010/main" xmlns="" val="3526246039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ed18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601" b="9601"/>
          <a:stretch>
            <a:fillRect/>
          </a:stretch>
        </p:blipFill>
        <p:spPr>
          <a:xfrm>
            <a:off x="151182" y="1039834"/>
            <a:ext cx="8861074" cy="5086330"/>
          </a:xfrm>
        </p:spPr>
      </p:pic>
    </p:spTree>
    <p:extLst>
      <p:ext uri="{BB962C8B-B14F-4D97-AF65-F5344CB8AC3E}">
        <p14:creationId xmlns:p14="http://schemas.microsoft.com/office/powerpoint/2010/main" xmlns="" val="105640554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112"/>
          </a:xfrm>
        </p:spPr>
        <p:txBody>
          <a:bodyPr/>
          <a:lstStyle/>
          <a:p>
            <a:r>
              <a:rPr lang="fr-FR" dirty="0" smtClean="0"/>
              <a:t>Après les jardins, la maison</a:t>
            </a:r>
            <a:endParaRPr lang="fr-FR" dirty="0"/>
          </a:p>
        </p:txBody>
      </p:sp>
      <p:pic>
        <p:nvPicPr>
          <p:cNvPr id="4" name="Espace réservé du contenu 3" descr="3723_2_pro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640" r="-10640"/>
          <a:stretch>
            <a:fillRect/>
          </a:stretch>
        </p:blipFill>
        <p:spPr>
          <a:xfrm>
            <a:off x="-367889" y="1022787"/>
            <a:ext cx="9887635" cy="5437818"/>
          </a:xfrm>
        </p:spPr>
      </p:pic>
    </p:spTree>
    <p:extLst>
      <p:ext uri="{BB962C8B-B14F-4D97-AF65-F5344CB8AC3E}">
        <p14:creationId xmlns:p14="http://schemas.microsoft.com/office/powerpoint/2010/main" xmlns="" val="3347368865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3724_2_pro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3659" r="-13659"/>
          <a:stretch>
            <a:fillRect/>
          </a:stretch>
        </p:blipFill>
        <p:spPr>
          <a:xfrm>
            <a:off x="-546221" y="605149"/>
            <a:ext cx="10317873" cy="5674433"/>
          </a:xfrm>
        </p:spPr>
      </p:pic>
    </p:spTree>
    <p:extLst>
      <p:ext uri="{BB962C8B-B14F-4D97-AF65-F5344CB8AC3E}">
        <p14:creationId xmlns:p14="http://schemas.microsoft.com/office/powerpoint/2010/main" xmlns="" val="568634644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3728_2_pro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640" r="-10640"/>
          <a:stretch>
            <a:fillRect/>
          </a:stretch>
        </p:blipFill>
        <p:spPr>
          <a:xfrm>
            <a:off x="-375746" y="656288"/>
            <a:ext cx="9945924" cy="5469875"/>
          </a:xfrm>
        </p:spPr>
      </p:pic>
    </p:spTree>
    <p:extLst>
      <p:ext uri="{BB962C8B-B14F-4D97-AF65-F5344CB8AC3E}">
        <p14:creationId xmlns:p14="http://schemas.microsoft.com/office/powerpoint/2010/main" xmlns="" val="1460734652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ed19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1883" r="-11883"/>
          <a:stretch>
            <a:fillRect/>
          </a:stretch>
        </p:blipFill>
        <p:spPr>
          <a:xfrm>
            <a:off x="457200" y="1088806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xmlns="" val="3677733428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9663"/>
            <a:ext cx="8229600" cy="1357975"/>
          </a:xfrm>
        </p:spPr>
        <p:txBody>
          <a:bodyPr/>
          <a:lstStyle/>
          <a:p>
            <a:r>
              <a:rPr lang="fr-FR" dirty="0" smtClean="0"/>
              <a:t>Le village</a:t>
            </a:r>
            <a:endParaRPr lang="fr-FR" dirty="0"/>
          </a:p>
        </p:txBody>
      </p:sp>
      <p:pic>
        <p:nvPicPr>
          <p:cNvPr id="4" name="Espace réservé du contenu 3" descr="ed20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551" r="-10551"/>
          <a:stretch>
            <a:fillRect/>
          </a:stretch>
        </p:blipFill>
        <p:spPr>
          <a:xfrm>
            <a:off x="-375747" y="1142112"/>
            <a:ext cx="9980621" cy="5488957"/>
          </a:xfrm>
        </p:spPr>
      </p:pic>
    </p:spTree>
    <p:extLst>
      <p:ext uri="{BB962C8B-B14F-4D97-AF65-F5344CB8AC3E}">
        <p14:creationId xmlns:p14="http://schemas.microsoft.com/office/powerpoint/2010/main" xmlns="" val="1596943352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3628_2_pro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73" b="8773"/>
          <a:stretch>
            <a:fillRect/>
          </a:stretch>
        </p:blipFill>
        <p:spPr>
          <a:xfrm>
            <a:off x="168563" y="982195"/>
            <a:ext cx="8884294" cy="4886019"/>
          </a:xfrm>
        </p:spPr>
      </p:pic>
    </p:spTree>
    <p:extLst>
      <p:ext uri="{BB962C8B-B14F-4D97-AF65-F5344CB8AC3E}">
        <p14:creationId xmlns:p14="http://schemas.microsoft.com/office/powerpoint/2010/main" xmlns="" val="237340182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ed20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6944" r="-16944"/>
          <a:stretch>
            <a:fillRect/>
          </a:stretch>
        </p:blipFill>
        <p:spPr>
          <a:xfrm>
            <a:off x="-732196" y="592886"/>
            <a:ext cx="10526142" cy="5788973"/>
          </a:xfrm>
        </p:spPr>
      </p:pic>
    </p:spTree>
    <p:extLst>
      <p:ext uri="{BB962C8B-B14F-4D97-AF65-F5344CB8AC3E}">
        <p14:creationId xmlns:p14="http://schemas.microsoft.com/office/powerpoint/2010/main" xmlns="" val="2102045624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ed20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551" r="-10551"/>
          <a:stretch>
            <a:fillRect/>
          </a:stretch>
        </p:blipFill>
        <p:spPr>
          <a:xfrm>
            <a:off x="457200" y="1114376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xmlns="" val="4173169541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ed20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13" b="8713"/>
          <a:stretch>
            <a:fillRect/>
          </a:stretch>
        </p:blipFill>
        <p:spPr>
          <a:xfrm>
            <a:off x="457200" y="1088807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xmlns="" val="992635012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Au revoir Giverny</a:t>
            </a:r>
            <a:endParaRPr lang="fr-FR" dirty="0"/>
          </a:p>
        </p:txBody>
      </p:sp>
      <p:pic>
        <p:nvPicPr>
          <p:cNvPr id="4" name="Espace réservé du contenu 3" descr="3753_2_pro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73" b="87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3750564391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97218"/>
            <a:ext cx="8229600" cy="5128946"/>
          </a:xfrm>
        </p:spPr>
        <p:txBody>
          <a:bodyPr/>
          <a:lstStyle/>
          <a:p>
            <a:pPr marL="0" indent="0" algn="ctr">
              <a:buNone/>
            </a:pPr>
            <a:r>
              <a:rPr lang="fr-FR" sz="4000" dirty="0" smtClean="0"/>
              <a:t>Maintenant, en route vers </a:t>
            </a:r>
          </a:p>
          <a:p>
            <a:pPr algn="ctr"/>
            <a:endParaRPr lang="fr-FR" sz="4000" dirty="0"/>
          </a:p>
          <a:p>
            <a:pPr marL="0" indent="0" algn="ctr">
              <a:buNone/>
            </a:pPr>
            <a:r>
              <a:rPr lang="fr-FR" sz="4000" b="1" dirty="0" smtClean="0"/>
              <a:t>VERNON</a:t>
            </a:r>
          </a:p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dirty="0" smtClean="0"/>
              <a:t>Cité créée par Rollon, premier duc de Normandie et berceau de la fusée Ariane</a:t>
            </a:r>
            <a:endParaRPr lang="fr-FR" sz="4000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106233334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3758_2_pro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73" b="8773"/>
          <a:stretch>
            <a:fillRect/>
          </a:stretch>
        </p:blipFill>
        <p:spPr>
          <a:xfrm>
            <a:off x="457200" y="1191085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xmlns="" val="2403469728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Moulin de </a:t>
            </a:r>
            <a:r>
              <a:rPr lang="fr-FR" dirty="0" err="1" smtClean="0"/>
              <a:t>Vernonnet</a:t>
            </a:r>
            <a:endParaRPr lang="fr-FR" dirty="0"/>
          </a:p>
        </p:txBody>
      </p:sp>
      <p:pic>
        <p:nvPicPr>
          <p:cNvPr id="4" name="Espace réservé du contenu 3" descr="3762_2_pro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73" b="87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1357845521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3764_2_pro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640" r="-10640"/>
          <a:stretch>
            <a:fillRect/>
          </a:stretch>
        </p:blipFill>
        <p:spPr>
          <a:xfrm>
            <a:off x="-329251" y="579579"/>
            <a:ext cx="9918629" cy="5454864"/>
          </a:xfrm>
        </p:spPr>
      </p:pic>
    </p:spTree>
    <p:extLst>
      <p:ext uri="{BB962C8B-B14F-4D97-AF65-F5344CB8AC3E}">
        <p14:creationId xmlns:p14="http://schemas.microsoft.com/office/powerpoint/2010/main" xmlns="" val="1542268109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3765_2_proj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6650" r="-26650"/>
          <a:stretch>
            <a:fillRect/>
          </a:stretch>
        </p:blipFill>
        <p:spPr>
          <a:xfrm>
            <a:off x="-398355" y="485825"/>
            <a:ext cx="5958971" cy="5827850"/>
          </a:xfrm>
        </p:spPr>
      </p:pic>
      <p:pic>
        <p:nvPicPr>
          <p:cNvPr id="8" name="Espace réservé du contenu 7" descr="3768_2_proj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6718" r="-26718"/>
          <a:stretch>
            <a:fillRect/>
          </a:stretch>
        </p:blipFill>
        <p:spPr>
          <a:xfrm>
            <a:off x="3764466" y="485825"/>
            <a:ext cx="5961310" cy="5827849"/>
          </a:xfrm>
        </p:spPr>
      </p:pic>
    </p:spTree>
    <p:extLst>
      <p:ext uri="{BB962C8B-B14F-4D97-AF65-F5344CB8AC3E}">
        <p14:creationId xmlns:p14="http://schemas.microsoft.com/office/powerpoint/2010/main" xmlns="" val="2851536324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3775_2_proj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6687" r="-26687"/>
          <a:stretch>
            <a:fillRect/>
          </a:stretch>
        </p:blipFill>
        <p:spPr>
          <a:xfrm>
            <a:off x="-637979" y="485824"/>
            <a:ext cx="5976401" cy="5844897"/>
          </a:xfrm>
        </p:spPr>
      </p:pic>
      <p:pic>
        <p:nvPicPr>
          <p:cNvPr id="8" name="Espace réservé du contenu 7" descr="3776_2_proj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6718" r="-26718"/>
          <a:stretch>
            <a:fillRect/>
          </a:stretch>
        </p:blipFill>
        <p:spPr>
          <a:xfrm>
            <a:off x="3781902" y="485824"/>
            <a:ext cx="5978750" cy="5844897"/>
          </a:xfrm>
        </p:spPr>
      </p:pic>
    </p:spTree>
    <p:extLst>
      <p:ext uri="{BB962C8B-B14F-4D97-AF65-F5344CB8AC3E}">
        <p14:creationId xmlns:p14="http://schemas.microsoft.com/office/powerpoint/2010/main" xmlns="" val="446867852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3636_2_pro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73" b="8773"/>
          <a:stretch>
            <a:fillRect/>
          </a:stretch>
        </p:blipFill>
        <p:spPr>
          <a:xfrm>
            <a:off x="343266" y="1054536"/>
            <a:ext cx="8581652" cy="4977528"/>
          </a:xfrm>
        </p:spPr>
      </p:pic>
    </p:spTree>
    <p:extLst>
      <p:ext uri="{BB962C8B-B14F-4D97-AF65-F5344CB8AC3E}">
        <p14:creationId xmlns:p14="http://schemas.microsoft.com/office/powerpoint/2010/main" xmlns="" val="3003724920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3777_2_pro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640" r="-10640"/>
          <a:stretch>
            <a:fillRect/>
          </a:stretch>
        </p:blipFill>
        <p:spPr>
          <a:xfrm>
            <a:off x="-391243" y="647765"/>
            <a:ext cx="9961423" cy="5478399"/>
          </a:xfrm>
        </p:spPr>
      </p:pic>
    </p:spTree>
    <p:extLst>
      <p:ext uri="{BB962C8B-B14F-4D97-AF65-F5344CB8AC3E}">
        <p14:creationId xmlns:p14="http://schemas.microsoft.com/office/powerpoint/2010/main" xmlns="" val="381259000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3785_2_pro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640" r="-10640"/>
          <a:stretch>
            <a:fillRect/>
          </a:stretch>
        </p:blipFill>
        <p:spPr>
          <a:xfrm>
            <a:off x="-329251" y="622195"/>
            <a:ext cx="9934128" cy="5463388"/>
          </a:xfrm>
        </p:spPr>
      </p:pic>
    </p:spTree>
    <p:extLst>
      <p:ext uri="{BB962C8B-B14F-4D97-AF65-F5344CB8AC3E}">
        <p14:creationId xmlns:p14="http://schemas.microsoft.com/office/powerpoint/2010/main" xmlns="" val="3662624358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 descr="ed22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551" r="-10551"/>
          <a:stretch>
            <a:fillRect/>
          </a:stretch>
        </p:blipFill>
        <p:spPr>
          <a:xfrm>
            <a:off x="-336895" y="816063"/>
            <a:ext cx="9938067" cy="5465554"/>
          </a:xfrm>
        </p:spPr>
      </p:pic>
    </p:spTree>
    <p:extLst>
      <p:ext uri="{BB962C8B-B14F-4D97-AF65-F5344CB8AC3E}">
        <p14:creationId xmlns:p14="http://schemas.microsoft.com/office/powerpoint/2010/main" xmlns="" val="3786582533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ed22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551" r="-10551"/>
          <a:stretch>
            <a:fillRect/>
          </a:stretch>
        </p:blipFill>
        <p:spPr>
          <a:xfrm>
            <a:off x="-375744" y="562533"/>
            <a:ext cx="9965122" cy="5480433"/>
          </a:xfrm>
        </p:spPr>
      </p:pic>
    </p:spTree>
    <p:extLst>
      <p:ext uri="{BB962C8B-B14F-4D97-AF65-F5344CB8AC3E}">
        <p14:creationId xmlns:p14="http://schemas.microsoft.com/office/powerpoint/2010/main" xmlns="" val="2389189100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3799_2_proj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6687" r="-26687"/>
          <a:stretch>
            <a:fillRect/>
          </a:stretch>
        </p:blipFill>
        <p:spPr>
          <a:xfrm>
            <a:off x="3855058" y="306836"/>
            <a:ext cx="5950256" cy="5819327"/>
          </a:xfrm>
        </p:spPr>
      </p:pic>
      <p:pic>
        <p:nvPicPr>
          <p:cNvPr id="10" name="Espace réservé du contenu 9" descr="ed228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4676" r="-24676"/>
          <a:stretch>
            <a:fillRect/>
          </a:stretch>
        </p:blipFill>
        <p:spPr>
          <a:xfrm>
            <a:off x="-636477" y="306836"/>
            <a:ext cx="5952593" cy="5819327"/>
          </a:xfrm>
        </p:spPr>
      </p:pic>
    </p:spTree>
    <p:extLst>
      <p:ext uri="{BB962C8B-B14F-4D97-AF65-F5344CB8AC3E}">
        <p14:creationId xmlns:p14="http://schemas.microsoft.com/office/powerpoint/2010/main" xmlns="" val="490552983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ed231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5653" r="-25653"/>
          <a:stretch>
            <a:fillRect/>
          </a:stretch>
        </p:blipFill>
        <p:spPr>
          <a:xfrm>
            <a:off x="1594090" y="511393"/>
            <a:ext cx="5897966" cy="5768188"/>
          </a:xfrm>
        </p:spPr>
      </p:pic>
    </p:spTree>
    <p:extLst>
      <p:ext uri="{BB962C8B-B14F-4D97-AF65-F5344CB8AC3E}">
        <p14:creationId xmlns:p14="http://schemas.microsoft.com/office/powerpoint/2010/main" xmlns="" val="3072064770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ed233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5653" r="-25653"/>
          <a:stretch>
            <a:fillRect/>
          </a:stretch>
        </p:blipFill>
        <p:spPr>
          <a:xfrm>
            <a:off x="-594595" y="404314"/>
            <a:ext cx="5998739" cy="5866744"/>
          </a:xfrm>
        </p:spPr>
      </p:pic>
      <p:pic>
        <p:nvPicPr>
          <p:cNvPr id="8" name="Espace réservé du contenu 7" descr="ed234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5683" r="-25683"/>
          <a:stretch>
            <a:fillRect/>
          </a:stretch>
        </p:blipFill>
        <p:spPr>
          <a:xfrm>
            <a:off x="3738381" y="401063"/>
            <a:ext cx="6004422" cy="5869995"/>
          </a:xfrm>
        </p:spPr>
      </p:pic>
    </p:spTree>
    <p:extLst>
      <p:ext uri="{BB962C8B-B14F-4D97-AF65-F5344CB8AC3E}">
        <p14:creationId xmlns:p14="http://schemas.microsoft.com/office/powerpoint/2010/main" xmlns="" val="4143919403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</a:t>
            </a:r>
            <a:r>
              <a:rPr lang="fr-FR" dirty="0" smtClean="0"/>
              <a:t>vry-la-Bataille, pour le calvados</a:t>
            </a:r>
            <a:endParaRPr lang="fr-FR" dirty="0"/>
          </a:p>
        </p:txBody>
      </p:sp>
      <p:pic>
        <p:nvPicPr>
          <p:cNvPr id="4" name="Espace réservé du contenu 3" descr="3803_2_pro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73" b="87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3701110338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3809_2_proj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6687" r="-26687"/>
          <a:stretch>
            <a:fillRect/>
          </a:stretch>
        </p:blipFill>
        <p:spPr>
          <a:xfrm>
            <a:off x="1618705" y="426163"/>
            <a:ext cx="5958971" cy="5827850"/>
          </a:xfrm>
        </p:spPr>
      </p:pic>
    </p:spTree>
    <p:extLst>
      <p:ext uri="{BB962C8B-B14F-4D97-AF65-F5344CB8AC3E}">
        <p14:creationId xmlns:p14="http://schemas.microsoft.com/office/powerpoint/2010/main" xmlns="" val="4175311846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ed23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551" r="-10551"/>
          <a:stretch>
            <a:fillRect/>
          </a:stretch>
        </p:blipFill>
        <p:spPr>
          <a:xfrm>
            <a:off x="-344749" y="681858"/>
            <a:ext cx="9899432" cy="5444306"/>
          </a:xfrm>
        </p:spPr>
      </p:pic>
    </p:spTree>
    <p:extLst>
      <p:ext uri="{BB962C8B-B14F-4D97-AF65-F5344CB8AC3E}">
        <p14:creationId xmlns:p14="http://schemas.microsoft.com/office/powerpoint/2010/main" xmlns="" val="845019453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ed13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13" b="8713"/>
          <a:stretch>
            <a:fillRect/>
          </a:stretch>
        </p:blipFill>
        <p:spPr>
          <a:xfrm>
            <a:off x="150522" y="1002036"/>
            <a:ext cx="8812136" cy="4846335"/>
          </a:xfrm>
        </p:spPr>
      </p:pic>
    </p:spTree>
    <p:extLst>
      <p:ext uri="{BB962C8B-B14F-4D97-AF65-F5344CB8AC3E}">
        <p14:creationId xmlns:p14="http://schemas.microsoft.com/office/powerpoint/2010/main" xmlns="" val="4277617402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/>
          <p:cNvSpPr>
            <a:spLocks noGrp="1"/>
          </p:cNvSpPr>
          <p:nvPr>
            <p:ph sz="half" idx="2"/>
          </p:nvPr>
        </p:nvSpPr>
        <p:spPr>
          <a:xfrm>
            <a:off x="457200" y="315360"/>
            <a:ext cx="4040188" cy="58108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000" dirty="0" smtClean="0"/>
          </a:p>
          <a:p>
            <a:pPr marL="0" indent="0" algn="ctr">
              <a:buNone/>
            </a:pPr>
            <a:r>
              <a:rPr lang="fr-FR" sz="4000" b="1" dirty="0" smtClean="0"/>
              <a:t>EVREUX,</a:t>
            </a:r>
          </a:p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dirty="0"/>
              <a:t>c</a:t>
            </a:r>
            <a:r>
              <a:rPr lang="fr-FR" sz="4000" dirty="0" smtClean="0"/>
              <a:t>apitale du département de </a:t>
            </a:r>
          </a:p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dirty="0"/>
              <a:t>l</a:t>
            </a:r>
            <a:r>
              <a:rPr lang="fr-FR" sz="4000" dirty="0" smtClean="0"/>
              <a:t>’EURE</a:t>
            </a:r>
          </a:p>
          <a:p>
            <a:endParaRPr lang="fr-FR" dirty="0"/>
          </a:p>
        </p:txBody>
      </p:sp>
      <p:pic>
        <p:nvPicPr>
          <p:cNvPr id="13" name="Espace réservé du contenu 12" descr="ed240.jpg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6868" r="-26868"/>
          <a:stretch>
            <a:fillRect/>
          </a:stretch>
        </p:blipFill>
        <p:spPr>
          <a:xfrm>
            <a:off x="3616252" y="315360"/>
            <a:ext cx="5943875" cy="5810804"/>
          </a:xfrm>
        </p:spPr>
      </p:pic>
    </p:spTree>
    <p:extLst>
      <p:ext uri="{BB962C8B-B14F-4D97-AF65-F5344CB8AC3E}">
        <p14:creationId xmlns:p14="http://schemas.microsoft.com/office/powerpoint/2010/main" xmlns="" val="681782718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3818_2_proj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6687" r="-26687"/>
          <a:stretch>
            <a:fillRect/>
          </a:stretch>
        </p:blipFill>
        <p:spPr>
          <a:xfrm>
            <a:off x="-415783" y="739430"/>
            <a:ext cx="5649450" cy="5525140"/>
          </a:xfrm>
        </p:spPr>
      </p:pic>
      <p:pic>
        <p:nvPicPr>
          <p:cNvPr id="8" name="Espace réservé du contenu 7" descr="3819_2_proj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6718" r="-26718"/>
          <a:stretch>
            <a:fillRect/>
          </a:stretch>
        </p:blipFill>
        <p:spPr>
          <a:xfrm>
            <a:off x="4024303" y="739431"/>
            <a:ext cx="5651669" cy="5525139"/>
          </a:xfrm>
        </p:spPr>
      </p:pic>
    </p:spTree>
    <p:extLst>
      <p:ext uri="{BB962C8B-B14F-4D97-AF65-F5344CB8AC3E}">
        <p14:creationId xmlns:p14="http://schemas.microsoft.com/office/powerpoint/2010/main" xmlns="" val="1581247135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3821_2_pro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640" r="-10640"/>
          <a:stretch>
            <a:fillRect/>
          </a:stretch>
        </p:blipFill>
        <p:spPr>
          <a:xfrm>
            <a:off x="-658406" y="460254"/>
            <a:ext cx="10600536" cy="5829886"/>
          </a:xfrm>
        </p:spPr>
      </p:pic>
    </p:spTree>
    <p:extLst>
      <p:ext uri="{BB962C8B-B14F-4D97-AF65-F5344CB8AC3E}">
        <p14:creationId xmlns:p14="http://schemas.microsoft.com/office/powerpoint/2010/main" xmlns="" val="2273235727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ed24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13" b="8713"/>
          <a:stretch>
            <a:fillRect/>
          </a:stretch>
        </p:blipFill>
        <p:spPr>
          <a:xfrm>
            <a:off x="457200" y="1020621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xmlns="" val="4128982313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ed24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13" b="8713"/>
          <a:stretch>
            <a:fillRect/>
          </a:stretch>
        </p:blipFill>
        <p:spPr>
          <a:xfrm>
            <a:off x="457200" y="1012097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xmlns="" val="1863106245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ed25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1794" r="-11794"/>
          <a:stretch>
            <a:fillRect/>
          </a:stretch>
        </p:blipFill>
        <p:spPr>
          <a:xfrm>
            <a:off x="-445378" y="673335"/>
            <a:ext cx="10104602" cy="5557142"/>
          </a:xfrm>
        </p:spPr>
      </p:pic>
    </p:spTree>
    <p:extLst>
      <p:ext uri="{BB962C8B-B14F-4D97-AF65-F5344CB8AC3E}">
        <p14:creationId xmlns:p14="http://schemas.microsoft.com/office/powerpoint/2010/main" xmlns="" val="4035436167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ed256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6838" r="-26838"/>
          <a:stretch>
            <a:fillRect/>
          </a:stretch>
        </p:blipFill>
        <p:spPr>
          <a:xfrm>
            <a:off x="-620359" y="417638"/>
            <a:ext cx="5976401" cy="5844897"/>
          </a:xfrm>
        </p:spPr>
      </p:pic>
      <p:pic>
        <p:nvPicPr>
          <p:cNvPr id="8" name="Espace réservé du contenu 7" descr="ed259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5683" r="-25683"/>
          <a:stretch>
            <a:fillRect/>
          </a:stretch>
        </p:blipFill>
        <p:spPr>
          <a:xfrm>
            <a:off x="3771697" y="416777"/>
            <a:ext cx="5979630" cy="5845758"/>
          </a:xfrm>
        </p:spPr>
      </p:pic>
    </p:spTree>
    <p:extLst>
      <p:ext uri="{BB962C8B-B14F-4D97-AF65-F5344CB8AC3E}">
        <p14:creationId xmlns:p14="http://schemas.microsoft.com/office/powerpoint/2010/main" xmlns="" val="1766966004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ed26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13" b="8713"/>
          <a:stretch>
            <a:fillRect/>
          </a:stretch>
        </p:blipFill>
        <p:spPr>
          <a:xfrm>
            <a:off x="457200" y="133598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xmlns="" val="2050969990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801184"/>
            <a:ext cx="8229600" cy="5324980"/>
          </a:xfrm>
        </p:spPr>
        <p:txBody>
          <a:bodyPr/>
          <a:lstStyle/>
          <a:p>
            <a:pPr marL="0" indent="0" algn="ctr">
              <a:buNone/>
            </a:pPr>
            <a:endParaRPr lang="fr-FR" sz="4000" dirty="0" smtClean="0"/>
          </a:p>
          <a:p>
            <a:pPr marL="0" indent="0" algn="ctr">
              <a:buNone/>
            </a:pPr>
            <a:r>
              <a:rPr lang="fr-FR" sz="4000" dirty="0" smtClean="0"/>
              <a:t>L’imposante abbaye de</a:t>
            </a:r>
          </a:p>
          <a:p>
            <a:pPr marL="0" indent="0" algn="ctr">
              <a:buNone/>
            </a:pPr>
            <a:endParaRPr lang="fr-FR" sz="4000" dirty="0" smtClean="0"/>
          </a:p>
          <a:p>
            <a:pPr marL="0" indent="0" algn="ctr">
              <a:buNone/>
            </a:pPr>
            <a:r>
              <a:rPr lang="fr-FR" sz="4000" b="1" dirty="0" smtClean="0"/>
              <a:t>JUMIEGES</a:t>
            </a:r>
          </a:p>
          <a:p>
            <a:pPr marL="0" indent="0" algn="ctr">
              <a:buNone/>
            </a:pPr>
            <a:endParaRPr lang="fr-FR" sz="4000" dirty="0" smtClean="0"/>
          </a:p>
          <a:p>
            <a:pPr marL="0" indent="0" algn="ctr">
              <a:buNone/>
            </a:pPr>
            <a:r>
              <a:rPr lang="fr-FR" sz="4000" dirty="0"/>
              <a:t>d</a:t>
            </a:r>
            <a:r>
              <a:rPr lang="fr-FR" sz="4000" dirty="0" smtClean="0"/>
              <a:t>omine la Seine depuis l’an 654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991103900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3854_2_pro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640" r="-10640"/>
          <a:stretch>
            <a:fillRect/>
          </a:stretch>
        </p:blipFill>
        <p:spPr>
          <a:xfrm>
            <a:off x="-329251" y="656288"/>
            <a:ext cx="9945923" cy="5469875"/>
          </a:xfrm>
        </p:spPr>
      </p:pic>
    </p:spTree>
    <p:extLst>
      <p:ext uri="{BB962C8B-B14F-4D97-AF65-F5344CB8AC3E}">
        <p14:creationId xmlns:p14="http://schemas.microsoft.com/office/powerpoint/2010/main" xmlns="" val="2195354912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ed14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13" b="8713"/>
          <a:stretch>
            <a:fillRect/>
          </a:stretch>
        </p:blipFill>
        <p:spPr>
          <a:xfrm>
            <a:off x="150523" y="1269908"/>
            <a:ext cx="8830173" cy="4856255"/>
          </a:xfrm>
        </p:spPr>
      </p:pic>
    </p:spTree>
    <p:extLst>
      <p:ext uri="{BB962C8B-B14F-4D97-AF65-F5344CB8AC3E}">
        <p14:creationId xmlns:p14="http://schemas.microsoft.com/office/powerpoint/2010/main" xmlns="" val="56281013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3857_2_pro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640" r="-10640"/>
          <a:stretch>
            <a:fillRect/>
          </a:stretch>
        </p:blipFill>
        <p:spPr>
          <a:xfrm>
            <a:off x="-360249" y="649568"/>
            <a:ext cx="9958145" cy="5476596"/>
          </a:xfrm>
        </p:spPr>
      </p:pic>
    </p:spTree>
    <p:extLst>
      <p:ext uri="{BB962C8B-B14F-4D97-AF65-F5344CB8AC3E}">
        <p14:creationId xmlns:p14="http://schemas.microsoft.com/office/powerpoint/2010/main" xmlns="" val="97455502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3858_2_proj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6687" r="-26687"/>
          <a:stretch>
            <a:fillRect/>
          </a:stretch>
        </p:blipFill>
        <p:spPr>
          <a:xfrm>
            <a:off x="-571100" y="306836"/>
            <a:ext cx="6105572" cy="5971225"/>
          </a:xfrm>
        </p:spPr>
      </p:pic>
      <p:pic>
        <p:nvPicPr>
          <p:cNvPr id="8" name="Espace réservé du contenu 7" descr="3861_2_proj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6718" r="-26718"/>
          <a:stretch>
            <a:fillRect/>
          </a:stretch>
        </p:blipFill>
        <p:spPr>
          <a:xfrm>
            <a:off x="3735392" y="306836"/>
            <a:ext cx="6107970" cy="5971225"/>
          </a:xfrm>
        </p:spPr>
      </p:pic>
    </p:spTree>
    <p:extLst>
      <p:ext uri="{BB962C8B-B14F-4D97-AF65-F5344CB8AC3E}">
        <p14:creationId xmlns:p14="http://schemas.microsoft.com/office/powerpoint/2010/main" xmlns="" val="3921622610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3862_2_pro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640" r="-10640"/>
          <a:stretch>
            <a:fillRect/>
          </a:stretch>
        </p:blipFill>
        <p:spPr>
          <a:xfrm>
            <a:off x="-360248" y="664812"/>
            <a:ext cx="9930426" cy="5461352"/>
          </a:xfrm>
        </p:spPr>
      </p:pic>
    </p:spTree>
    <p:extLst>
      <p:ext uri="{BB962C8B-B14F-4D97-AF65-F5344CB8AC3E}">
        <p14:creationId xmlns:p14="http://schemas.microsoft.com/office/powerpoint/2010/main" xmlns="" val="3400300540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3864_2_proj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6687" r="-26687"/>
          <a:stretch>
            <a:fillRect/>
          </a:stretch>
        </p:blipFill>
        <p:spPr>
          <a:xfrm>
            <a:off x="-703269" y="370410"/>
            <a:ext cx="6184129" cy="6048054"/>
          </a:xfrm>
        </p:spPr>
      </p:pic>
      <p:pic>
        <p:nvPicPr>
          <p:cNvPr id="8" name="Espace réservé du contenu 7" descr="3866_2_proj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6718" r="-26718"/>
          <a:stretch>
            <a:fillRect/>
          </a:stretch>
        </p:blipFill>
        <p:spPr>
          <a:xfrm>
            <a:off x="3728106" y="388659"/>
            <a:ext cx="6167891" cy="6029805"/>
          </a:xfrm>
        </p:spPr>
      </p:pic>
    </p:spTree>
    <p:extLst>
      <p:ext uri="{BB962C8B-B14F-4D97-AF65-F5344CB8AC3E}">
        <p14:creationId xmlns:p14="http://schemas.microsoft.com/office/powerpoint/2010/main" xmlns="" val="3330768312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3874__2_proj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6687" r="-26687"/>
          <a:stretch>
            <a:fillRect/>
          </a:stretch>
        </p:blipFill>
        <p:spPr>
          <a:xfrm>
            <a:off x="-762453" y="366499"/>
            <a:ext cx="6161498" cy="6025920"/>
          </a:xfrm>
        </p:spPr>
      </p:pic>
      <p:pic>
        <p:nvPicPr>
          <p:cNvPr id="8" name="Espace réservé du contenu 7" descr="3879_2_proj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6718" r="-26718"/>
          <a:stretch>
            <a:fillRect/>
          </a:stretch>
        </p:blipFill>
        <p:spPr>
          <a:xfrm>
            <a:off x="3718344" y="366500"/>
            <a:ext cx="6163917" cy="6025920"/>
          </a:xfrm>
        </p:spPr>
      </p:pic>
    </p:spTree>
    <p:extLst>
      <p:ext uri="{BB962C8B-B14F-4D97-AF65-F5344CB8AC3E}">
        <p14:creationId xmlns:p14="http://schemas.microsoft.com/office/powerpoint/2010/main" xmlns="" val="1934840685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3881_2_pro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640" r="-10640"/>
          <a:stretch>
            <a:fillRect/>
          </a:stretch>
        </p:blipFill>
        <p:spPr>
          <a:xfrm>
            <a:off x="-329251" y="664812"/>
            <a:ext cx="9930424" cy="5461351"/>
          </a:xfrm>
        </p:spPr>
      </p:pic>
    </p:spTree>
    <p:extLst>
      <p:ext uri="{BB962C8B-B14F-4D97-AF65-F5344CB8AC3E}">
        <p14:creationId xmlns:p14="http://schemas.microsoft.com/office/powerpoint/2010/main" xmlns="" val="421941380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ed26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551" r="-10551"/>
          <a:stretch>
            <a:fillRect/>
          </a:stretch>
        </p:blipFill>
        <p:spPr>
          <a:xfrm>
            <a:off x="-329251" y="664812"/>
            <a:ext cx="9930424" cy="5461351"/>
          </a:xfrm>
        </p:spPr>
      </p:pic>
    </p:spTree>
    <p:extLst>
      <p:ext uri="{BB962C8B-B14F-4D97-AF65-F5344CB8AC3E}">
        <p14:creationId xmlns:p14="http://schemas.microsoft.com/office/powerpoint/2010/main" xmlns="" val="3375798038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ed263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6838" r="-26838"/>
          <a:stretch>
            <a:fillRect/>
          </a:stretch>
        </p:blipFill>
        <p:spPr>
          <a:xfrm>
            <a:off x="-622243" y="315360"/>
            <a:ext cx="6148000" cy="6012720"/>
          </a:xfrm>
        </p:spPr>
      </p:pic>
      <p:pic>
        <p:nvPicPr>
          <p:cNvPr id="8" name="Espace réservé du contenu 7" descr="ed269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6868" r="-26868"/>
          <a:stretch>
            <a:fillRect/>
          </a:stretch>
        </p:blipFill>
        <p:spPr>
          <a:xfrm>
            <a:off x="3642408" y="315360"/>
            <a:ext cx="6150415" cy="6012719"/>
          </a:xfrm>
        </p:spPr>
      </p:pic>
    </p:spTree>
    <p:extLst>
      <p:ext uri="{BB962C8B-B14F-4D97-AF65-F5344CB8AC3E}">
        <p14:creationId xmlns:p14="http://schemas.microsoft.com/office/powerpoint/2010/main" xmlns="" val="2089770629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ed28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551" r="-10551"/>
          <a:stretch>
            <a:fillRect/>
          </a:stretch>
        </p:blipFill>
        <p:spPr>
          <a:xfrm>
            <a:off x="-329251" y="681858"/>
            <a:ext cx="9899429" cy="5444305"/>
          </a:xfrm>
        </p:spPr>
      </p:pic>
    </p:spTree>
    <p:extLst>
      <p:ext uri="{BB962C8B-B14F-4D97-AF65-F5344CB8AC3E}">
        <p14:creationId xmlns:p14="http://schemas.microsoft.com/office/powerpoint/2010/main" xmlns="" val="4115902325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3882_2_pro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640" r="-10640"/>
          <a:stretch>
            <a:fillRect/>
          </a:stretch>
        </p:blipFill>
        <p:spPr>
          <a:xfrm>
            <a:off x="-360248" y="639242"/>
            <a:ext cx="9976920" cy="5486922"/>
          </a:xfrm>
        </p:spPr>
      </p:pic>
    </p:spTree>
    <p:extLst>
      <p:ext uri="{BB962C8B-B14F-4D97-AF65-F5344CB8AC3E}">
        <p14:creationId xmlns:p14="http://schemas.microsoft.com/office/powerpoint/2010/main" xmlns="" val="4026039315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3634_2_proj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336" b="17336"/>
          <a:stretch>
            <a:fillRect/>
          </a:stretch>
        </p:blipFill>
        <p:spPr>
          <a:xfrm>
            <a:off x="457200" y="408909"/>
            <a:ext cx="4040188" cy="6168818"/>
          </a:xfrm>
        </p:spPr>
      </p:pic>
      <p:pic>
        <p:nvPicPr>
          <p:cNvPr id="8" name="Espace réservé du contenu 7" descr="3639_2_proj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895" b="19895"/>
          <a:stretch>
            <a:fillRect/>
          </a:stretch>
        </p:blipFill>
        <p:spPr>
          <a:xfrm>
            <a:off x="4902986" y="408909"/>
            <a:ext cx="4041775" cy="6168818"/>
          </a:xfrm>
        </p:spPr>
      </p:pic>
    </p:spTree>
    <p:extLst>
      <p:ext uri="{BB962C8B-B14F-4D97-AF65-F5344CB8AC3E}">
        <p14:creationId xmlns:p14="http://schemas.microsoft.com/office/powerpoint/2010/main" xmlns="" val="175696869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588104"/>
            <a:ext cx="8229600" cy="571908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fr-FR" sz="3600" dirty="0" smtClean="0"/>
          </a:p>
          <a:p>
            <a:pPr marL="0" indent="0" algn="ctr">
              <a:buNone/>
            </a:pPr>
            <a:r>
              <a:rPr lang="fr-FR" sz="3600" b="1" dirty="0" smtClean="0"/>
              <a:t>Les Andelys et le Château Gaillard</a:t>
            </a:r>
            <a:endParaRPr lang="fr-FR" sz="3600" dirty="0" smtClean="0"/>
          </a:p>
          <a:p>
            <a:pPr marL="0" indent="0" algn="ctr">
              <a:buNone/>
            </a:pPr>
            <a:endParaRPr lang="fr-FR" sz="3600" dirty="0"/>
          </a:p>
          <a:p>
            <a:pPr marL="0" indent="0" algn="ctr">
              <a:buNone/>
            </a:pPr>
            <a:r>
              <a:rPr lang="fr-FR" sz="3600" dirty="0" smtClean="0"/>
              <a:t>Énorme  forteresse médiévale dressée</a:t>
            </a:r>
          </a:p>
          <a:p>
            <a:pPr marL="0" indent="0" algn="ctr">
              <a:buNone/>
            </a:pPr>
            <a:r>
              <a:rPr lang="fr-FR" sz="3600" dirty="0"/>
              <a:t>à</a:t>
            </a:r>
            <a:r>
              <a:rPr lang="fr-FR" sz="3600" dirty="0" smtClean="0"/>
              <a:t> cet endroit par  Richard Cœur de Lion</a:t>
            </a:r>
          </a:p>
          <a:p>
            <a:pPr marL="0" indent="0" algn="ctr">
              <a:buNone/>
            </a:pPr>
            <a:r>
              <a:rPr lang="fr-FR" sz="3600" dirty="0"/>
              <a:t>p</a:t>
            </a:r>
            <a:r>
              <a:rPr lang="fr-FR" sz="3600" dirty="0" smtClean="0"/>
              <a:t>our résister à son voisin, </a:t>
            </a:r>
          </a:p>
          <a:p>
            <a:pPr marL="0" indent="0" algn="ctr">
              <a:buNone/>
            </a:pPr>
            <a:r>
              <a:rPr lang="fr-FR" sz="3600" dirty="0" smtClean="0"/>
              <a:t>Philippe </a:t>
            </a:r>
            <a:r>
              <a:rPr lang="fr-FR" sz="3600" dirty="0"/>
              <a:t>A</a:t>
            </a:r>
            <a:r>
              <a:rPr lang="fr-FR" sz="3600" dirty="0" smtClean="0"/>
              <a:t>uguste,</a:t>
            </a:r>
          </a:p>
          <a:p>
            <a:pPr marL="0" indent="0" algn="ctr">
              <a:buNone/>
            </a:pPr>
            <a:r>
              <a:rPr lang="fr-FR" sz="3600" dirty="0"/>
              <a:t>r</a:t>
            </a:r>
            <a:r>
              <a:rPr lang="fr-FR" sz="3600" dirty="0" smtClean="0"/>
              <a:t>oi de France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xmlns="" val="170835304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ed815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551" r="-10551"/>
          <a:stretch>
            <a:fillRect/>
          </a:stretch>
        </p:blipFill>
        <p:spPr>
          <a:xfrm>
            <a:off x="-360246" y="690381"/>
            <a:ext cx="9949626" cy="5471911"/>
          </a:xfrm>
        </p:spPr>
      </p:pic>
    </p:spTree>
    <p:extLst>
      <p:ext uri="{BB962C8B-B14F-4D97-AF65-F5344CB8AC3E}">
        <p14:creationId xmlns:p14="http://schemas.microsoft.com/office/powerpoint/2010/main" xmlns="" val="3673635933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3885_2_pro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640" r="-10640"/>
          <a:stretch>
            <a:fillRect/>
          </a:stretch>
        </p:blipFill>
        <p:spPr>
          <a:xfrm>
            <a:off x="-391243" y="613672"/>
            <a:ext cx="10023415" cy="5512492"/>
          </a:xfrm>
        </p:spPr>
      </p:pic>
    </p:spTree>
    <p:extLst>
      <p:ext uri="{BB962C8B-B14F-4D97-AF65-F5344CB8AC3E}">
        <p14:creationId xmlns:p14="http://schemas.microsoft.com/office/powerpoint/2010/main" xmlns="" val="775771419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3891_2_pro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640" r="-10640"/>
          <a:stretch>
            <a:fillRect/>
          </a:stretch>
        </p:blipFill>
        <p:spPr>
          <a:xfrm>
            <a:off x="-410683" y="698904"/>
            <a:ext cx="9868437" cy="5427260"/>
          </a:xfrm>
        </p:spPr>
      </p:pic>
    </p:spTree>
    <p:extLst>
      <p:ext uri="{BB962C8B-B14F-4D97-AF65-F5344CB8AC3E}">
        <p14:creationId xmlns:p14="http://schemas.microsoft.com/office/powerpoint/2010/main" xmlns="" val="1163535533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ed815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551" r="-10551"/>
          <a:stretch>
            <a:fillRect/>
          </a:stretch>
        </p:blipFill>
        <p:spPr>
          <a:xfrm>
            <a:off x="-414383" y="690381"/>
            <a:ext cx="9887634" cy="5437818"/>
          </a:xfrm>
        </p:spPr>
      </p:pic>
    </p:spTree>
    <p:extLst>
      <p:ext uri="{BB962C8B-B14F-4D97-AF65-F5344CB8AC3E}">
        <p14:creationId xmlns:p14="http://schemas.microsoft.com/office/powerpoint/2010/main" xmlns="" val="1999405906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3897_2_pro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640" r="-10640"/>
          <a:stretch>
            <a:fillRect/>
          </a:stretch>
        </p:blipFill>
        <p:spPr>
          <a:xfrm>
            <a:off x="-340955" y="664811"/>
            <a:ext cx="9938190" cy="5465622"/>
          </a:xfrm>
        </p:spPr>
      </p:pic>
    </p:spTree>
    <p:extLst>
      <p:ext uri="{BB962C8B-B14F-4D97-AF65-F5344CB8AC3E}">
        <p14:creationId xmlns:p14="http://schemas.microsoft.com/office/powerpoint/2010/main" xmlns="" val="107353986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0802"/>
            <a:ext cx="8229600" cy="1116542"/>
          </a:xfrm>
        </p:spPr>
        <p:txBody>
          <a:bodyPr/>
          <a:lstStyle/>
          <a:p>
            <a:r>
              <a:rPr lang="fr-FR" dirty="0" smtClean="0"/>
              <a:t>La Seine</a:t>
            </a:r>
            <a:endParaRPr lang="fr-FR" dirty="0"/>
          </a:p>
        </p:txBody>
      </p:sp>
      <p:pic>
        <p:nvPicPr>
          <p:cNvPr id="4" name="Espace réservé du contenu 3" descr="3902-2_pro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640" r="-10640"/>
          <a:stretch>
            <a:fillRect/>
          </a:stretch>
        </p:blipFill>
        <p:spPr>
          <a:xfrm>
            <a:off x="-391243" y="1133590"/>
            <a:ext cx="10027113" cy="5514526"/>
          </a:xfrm>
        </p:spPr>
      </p:pic>
    </p:spTree>
    <p:extLst>
      <p:ext uri="{BB962C8B-B14F-4D97-AF65-F5344CB8AC3E}">
        <p14:creationId xmlns:p14="http://schemas.microsoft.com/office/powerpoint/2010/main" xmlns="" val="3039359493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767090"/>
            <a:ext cx="8229600" cy="5359073"/>
          </a:xfrm>
        </p:spPr>
        <p:txBody>
          <a:bodyPr/>
          <a:lstStyle/>
          <a:p>
            <a:pPr marL="0" indent="0" algn="ctr">
              <a:buNone/>
            </a:pPr>
            <a:r>
              <a:rPr lang="fr-FR" dirty="0" smtClean="0"/>
              <a:t>Une dernière halte en Normandie à</a:t>
            </a:r>
          </a:p>
          <a:p>
            <a:pPr marL="0" indent="0" algn="ctr">
              <a:buNone/>
            </a:pPr>
            <a:r>
              <a:rPr lang="fr-FR" b="1" dirty="0" smtClean="0"/>
              <a:t>Lyons-la-Forêt</a:t>
            </a:r>
          </a:p>
          <a:p>
            <a:pPr marL="0" indent="0" algn="ctr">
              <a:buNone/>
            </a:pPr>
            <a:endParaRPr lang="fr-FR" sz="4000" b="1" dirty="0" smtClean="0"/>
          </a:p>
          <a:p>
            <a:pPr marL="0" indent="0">
              <a:buNone/>
            </a:pPr>
            <a:r>
              <a:rPr lang="fr-FR" dirty="0" smtClean="0"/>
              <a:t>Ce charmant petit village servit de décor naturel au film « Madame Bovary », tourné par Jean Renoir en 1932 et par Claude Chabrol en 1990</a:t>
            </a:r>
          </a:p>
          <a:p>
            <a:pPr marL="0" indent="0">
              <a:buNone/>
            </a:pPr>
            <a:r>
              <a:rPr lang="fr-FR" dirty="0" smtClean="0"/>
              <a:t>Le compositeur Maurice Ravel a lui aussi habité ce petit bourg.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4053662037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ed816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551" r="-10551"/>
          <a:stretch>
            <a:fillRect/>
          </a:stretch>
        </p:blipFill>
        <p:spPr>
          <a:xfrm>
            <a:off x="-441677" y="715951"/>
            <a:ext cx="9914930" cy="5452830"/>
          </a:xfrm>
        </p:spPr>
      </p:pic>
    </p:spTree>
    <p:extLst>
      <p:ext uri="{BB962C8B-B14F-4D97-AF65-F5344CB8AC3E}">
        <p14:creationId xmlns:p14="http://schemas.microsoft.com/office/powerpoint/2010/main" xmlns="" val="2917334435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3919_2_proj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9494" r="-19494"/>
          <a:stretch>
            <a:fillRect/>
          </a:stretch>
        </p:blipFill>
        <p:spPr>
          <a:xfrm>
            <a:off x="1113538" y="204348"/>
            <a:ext cx="6566483" cy="6421994"/>
          </a:xfrm>
        </p:spPr>
      </p:pic>
    </p:spTree>
    <p:extLst>
      <p:ext uri="{BB962C8B-B14F-4D97-AF65-F5344CB8AC3E}">
        <p14:creationId xmlns:p14="http://schemas.microsoft.com/office/powerpoint/2010/main" xmlns="" val="3725381147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ed14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13" b="8713"/>
          <a:stretch>
            <a:fillRect/>
          </a:stretch>
        </p:blipFill>
        <p:spPr>
          <a:xfrm>
            <a:off x="145264" y="942510"/>
            <a:ext cx="8848214" cy="4955467"/>
          </a:xfrm>
        </p:spPr>
      </p:pic>
    </p:spTree>
    <p:extLst>
      <p:ext uri="{BB962C8B-B14F-4D97-AF65-F5344CB8AC3E}">
        <p14:creationId xmlns:p14="http://schemas.microsoft.com/office/powerpoint/2010/main" xmlns="" val="1475524227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ed816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13" b="8713"/>
          <a:stretch>
            <a:fillRect/>
          </a:stretch>
        </p:blipFill>
        <p:spPr>
          <a:xfrm>
            <a:off x="457200" y="1063237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xmlns="" val="3738066995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3906_2_pro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640" r="-10640"/>
          <a:stretch>
            <a:fillRect/>
          </a:stretch>
        </p:blipFill>
        <p:spPr>
          <a:xfrm>
            <a:off x="-457177" y="656288"/>
            <a:ext cx="9945926" cy="5469876"/>
          </a:xfrm>
        </p:spPr>
      </p:pic>
    </p:spTree>
    <p:extLst>
      <p:ext uri="{BB962C8B-B14F-4D97-AF65-F5344CB8AC3E}">
        <p14:creationId xmlns:p14="http://schemas.microsoft.com/office/powerpoint/2010/main" xmlns="" val="3092059042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3907_2_pro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640" r="-10640"/>
          <a:stretch>
            <a:fillRect/>
          </a:stretch>
        </p:blipFill>
        <p:spPr>
          <a:xfrm>
            <a:off x="-344749" y="664812"/>
            <a:ext cx="9930427" cy="5461352"/>
          </a:xfrm>
        </p:spPr>
      </p:pic>
    </p:spTree>
    <p:extLst>
      <p:ext uri="{BB962C8B-B14F-4D97-AF65-F5344CB8AC3E}">
        <p14:creationId xmlns:p14="http://schemas.microsoft.com/office/powerpoint/2010/main" xmlns="" val="3486076849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3908_2_pro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729" r="-10729"/>
          <a:stretch>
            <a:fillRect/>
          </a:stretch>
        </p:blipFill>
        <p:spPr>
          <a:xfrm>
            <a:off x="-431715" y="647766"/>
            <a:ext cx="9961421" cy="5478398"/>
          </a:xfrm>
        </p:spPr>
      </p:pic>
    </p:spTree>
    <p:extLst>
      <p:ext uri="{BB962C8B-B14F-4D97-AF65-F5344CB8AC3E}">
        <p14:creationId xmlns:p14="http://schemas.microsoft.com/office/powerpoint/2010/main" xmlns="" val="2288390920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3911_2_pro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640" r="-10640"/>
          <a:stretch>
            <a:fillRect/>
          </a:stretch>
        </p:blipFill>
        <p:spPr>
          <a:xfrm>
            <a:off x="-344751" y="647765"/>
            <a:ext cx="9934127" cy="5463387"/>
          </a:xfrm>
        </p:spPr>
      </p:pic>
    </p:spTree>
    <p:extLst>
      <p:ext uri="{BB962C8B-B14F-4D97-AF65-F5344CB8AC3E}">
        <p14:creationId xmlns:p14="http://schemas.microsoft.com/office/powerpoint/2010/main" xmlns="" val="4130807775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3918_2_pro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640" r="-10640"/>
          <a:stretch>
            <a:fillRect/>
          </a:stretch>
        </p:blipFill>
        <p:spPr>
          <a:xfrm>
            <a:off x="-349479" y="639243"/>
            <a:ext cx="9962211" cy="5478832"/>
          </a:xfrm>
        </p:spPr>
      </p:pic>
    </p:spTree>
    <p:extLst>
      <p:ext uri="{BB962C8B-B14F-4D97-AF65-F5344CB8AC3E}">
        <p14:creationId xmlns:p14="http://schemas.microsoft.com/office/powerpoint/2010/main" xmlns="" val="1774053270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ed817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13" b="8713"/>
          <a:stretch>
            <a:fillRect/>
          </a:stretch>
        </p:blipFill>
        <p:spPr>
          <a:xfrm>
            <a:off x="457200" y="1080283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xmlns="" val="3274033153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maison de Maurice Ravel</a:t>
            </a:r>
            <a:endParaRPr lang="fr-FR" dirty="0"/>
          </a:p>
        </p:txBody>
      </p:sp>
      <p:pic>
        <p:nvPicPr>
          <p:cNvPr id="4" name="Espace réservé du contenu 3" descr="3913_2_pro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73" b="87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763119754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ed817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13" b="8713"/>
          <a:stretch>
            <a:fillRect/>
          </a:stretch>
        </p:blipFill>
        <p:spPr>
          <a:xfrm>
            <a:off x="457200" y="1174039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xmlns="" val="1227665187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61437"/>
            <a:ext cx="8229600" cy="327291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fr-FR" sz="4000" dirty="0" smtClean="0"/>
              <a:t>Sur le chemin du retour, une halte</a:t>
            </a:r>
          </a:p>
          <a:p>
            <a:pPr marL="0" indent="0" algn="ctr">
              <a:buNone/>
            </a:pPr>
            <a:r>
              <a:rPr lang="fr-FR" sz="4000" dirty="0"/>
              <a:t>à</a:t>
            </a:r>
            <a:r>
              <a:rPr lang="fr-FR" sz="4000" dirty="0" smtClean="0"/>
              <a:t> </a:t>
            </a:r>
            <a:r>
              <a:rPr lang="fr-FR" sz="4000" b="1" dirty="0" smtClean="0"/>
              <a:t>Amiens</a:t>
            </a:r>
            <a:r>
              <a:rPr lang="fr-FR" sz="4000" dirty="0" smtClean="0"/>
              <a:t>, capitale de la Picardie.</a:t>
            </a:r>
          </a:p>
          <a:p>
            <a:pPr marL="0" indent="0">
              <a:buNone/>
            </a:pPr>
            <a:endParaRPr lang="fr-FR" sz="4000" dirty="0" smtClean="0"/>
          </a:p>
          <a:p>
            <a:pPr marL="0" indent="0">
              <a:buNone/>
            </a:pPr>
            <a:r>
              <a:rPr lang="fr-FR" sz="4000" dirty="0"/>
              <a:t>U</a:t>
            </a:r>
            <a:r>
              <a:rPr lang="fr-FR" sz="4000" dirty="0" smtClean="0"/>
              <a:t>ne agréable balade en barque nous conduit dans les hortillonnages. 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xmlns="" val="69364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300" advClick="0" advTm="6000">
        <p:dissolve/>
      </p:transition>
    </mc:Choice>
    <mc:Fallback>
      <p:transition advClick="0" advTm="6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1070</TotalTime>
  <Words>257</Words>
  <Application>Microsoft Office PowerPoint</Application>
  <PresentationFormat>Affichage à l'écran (4:3)</PresentationFormat>
  <Paragraphs>75</Paragraphs>
  <Slides>108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108</vt:i4>
      </vt:variant>
    </vt:vector>
  </HeadingPairs>
  <TitlesOfParts>
    <vt:vector size="109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Où l’on se trompe de chemin…</vt:lpstr>
      <vt:lpstr>Nous arrivons à  BEAUVAIS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Rendez-vous chez Claude Monet</vt:lpstr>
      <vt:lpstr>Le jardin des nymphéas</vt:lpstr>
      <vt:lpstr>Diapositive 25</vt:lpstr>
      <vt:lpstr>Diapositive 26</vt:lpstr>
      <vt:lpstr>Diapositive 27</vt:lpstr>
      <vt:lpstr>Diapositive 28</vt:lpstr>
      <vt:lpstr>La muse apparait</vt:lpstr>
      <vt:lpstr>Diapositive 30</vt:lpstr>
      <vt:lpstr>Diapositive 31</vt:lpstr>
      <vt:lpstr>Diapositive 32</vt:lpstr>
      <vt:lpstr>Diapositive 33</vt:lpstr>
      <vt:lpstr>Diapositive 34</vt:lpstr>
      <vt:lpstr>Après les jardins, la maison</vt:lpstr>
      <vt:lpstr>Diapositive 36</vt:lpstr>
      <vt:lpstr>Diapositive 37</vt:lpstr>
      <vt:lpstr>Diapositive 38</vt:lpstr>
      <vt:lpstr>Le village</vt:lpstr>
      <vt:lpstr>Diapositive 40</vt:lpstr>
      <vt:lpstr>Diapositive 41</vt:lpstr>
      <vt:lpstr>Diapositive 42</vt:lpstr>
      <vt:lpstr>Au revoir Giverny</vt:lpstr>
      <vt:lpstr>Diapositive 44</vt:lpstr>
      <vt:lpstr>Diapositive 45</vt:lpstr>
      <vt:lpstr>Le Moulin de Vernonnet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Ivry-la-Bataille, pour le calvados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  <vt:lpstr>Diapositive 70</vt:lpstr>
      <vt:lpstr>Diapositive 71</vt:lpstr>
      <vt:lpstr>Diapositive 72</vt:lpstr>
      <vt:lpstr>Diapositive 73</vt:lpstr>
      <vt:lpstr>Diapositive 74</vt:lpstr>
      <vt:lpstr>Diapositive 75</vt:lpstr>
      <vt:lpstr>Diapositive 76</vt:lpstr>
      <vt:lpstr>Diapositive 77</vt:lpstr>
      <vt:lpstr>Diapositive 78</vt:lpstr>
      <vt:lpstr>Diapositive 79</vt:lpstr>
      <vt:lpstr>Diapositive 80</vt:lpstr>
      <vt:lpstr>Diapositive 81</vt:lpstr>
      <vt:lpstr>Diapositive 82</vt:lpstr>
      <vt:lpstr>Diapositive 83</vt:lpstr>
      <vt:lpstr>Diapositive 84</vt:lpstr>
      <vt:lpstr>Diapositive 85</vt:lpstr>
      <vt:lpstr>La Seine</vt:lpstr>
      <vt:lpstr>Diapositive 87</vt:lpstr>
      <vt:lpstr>Diapositive 88</vt:lpstr>
      <vt:lpstr>Diapositive 89</vt:lpstr>
      <vt:lpstr>Diapositive 90</vt:lpstr>
      <vt:lpstr>Diapositive 91</vt:lpstr>
      <vt:lpstr>Diapositive 92</vt:lpstr>
      <vt:lpstr>Diapositive 93</vt:lpstr>
      <vt:lpstr>Diapositive 94</vt:lpstr>
      <vt:lpstr>Diapositive 95</vt:lpstr>
      <vt:lpstr>Diapositive 96</vt:lpstr>
      <vt:lpstr>La maison de Maurice Ravel</vt:lpstr>
      <vt:lpstr>Diapositive 98</vt:lpstr>
      <vt:lpstr>Diapositive 99</vt:lpstr>
      <vt:lpstr>Diapositive 100</vt:lpstr>
      <vt:lpstr>Diapositive 101</vt:lpstr>
      <vt:lpstr>Diapositive 102</vt:lpstr>
      <vt:lpstr>Diapositive 103</vt:lpstr>
      <vt:lpstr>Diapositive 104</vt:lpstr>
      <vt:lpstr>Diapositive 105</vt:lpstr>
      <vt:lpstr>Diapositive 106</vt:lpstr>
      <vt:lpstr>Diapositive 107</vt:lpstr>
      <vt:lpstr>Diapositive 108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Maurice GASPAR</dc:creator>
  <cp:lastModifiedBy>Roland DE SMET</cp:lastModifiedBy>
  <cp:revision>65</cp:revision>
  <cp:lastPrinted>2022-03-06T22:05:45Z</cp:lastPrinted>
  <dcterms:created xsi:type="dcterms:W3CDTF">2022-03-06T09:02:34Z</dcterms:created>
  <dcterms:modified xsi:type="dcterms:W3CDTF">2022-03-11T18:54:16Z</dcterms:modified>
</cp:coreProperties>
</file>